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4"/>
  </p:sldMasterIdLst>
  <p:notesMasterIdLst>
    <p:notesMasterId r:id="rId20"/>
  </p:notesMasterIdLst>
  <p:sldIdLst>
    <p:sldId id="256" r:id="rId5"/>
    <p:sldId id="257" r:id="rId6"/>
    <p:sldId id="267" r:id="rId7"/>
    <p:sldId id="258" r:id="rId8"/>
    <p:sldId id="259" r:id="rId9"/>
    <p:sldId id="268" r:id="rId10"/>
    <p:sldId id="261" r:id="rId11"/>
    <p:sldId id="262" r:id="rId12"/>
    <p:sldId id="270" r:id="rId13"/>
    <p:sldId id="271" r:id="rId14"/>
    <p:sldId id="273" r:id="rId15"/>
    <p:sldId id="274" r:id="rId16"/>
    <p:sldId id="269" r:id="rId17"/>
    <p:sldId id="260" r:id="rId18"/>
    <p:sldId id="275" r:id="rId19"/>
  </p:sldIdLst>
  <p:sldSz cx="6858000" cy="12192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B779C9-70DB-4146-A11E-9B115913EF25}" v="69" dt="2024-01-19T15:21:22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20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liyah S. Davis" userId="2ca868b0-6756-4ae1-928b-70b3a0b698dd" providerId="ADAL" clId="{FAB779C9-70DB-4146-A11E-9B115913EF25}"/>
    <pc:docChg chg="undo redo custSel addSld delSld modSld sldOrd modMainMaster addSection delSection modNotesMaster">
      <pc:chgData name="Aaliyah S. Davis" userId="2ca868b0-6756-4ae1-928b-70b3a0b698dd" providerId="ADAL" clId="{FAB779C9-70DB-4146-A11E-9B115913EF25}" dt="2024-01-19T15:24:25.597" v="7352" actId="13926"/>
      <pc:docMkLst>
        <pc:docMk/>
      </pc:docMkLst>
      <pc:sldChg chg="addSp delSp modSp mod setBg delDesignElem">
        <pc:chgData name="Aaliyah S. Davis" userId="2ca868b0-6756-4ae1-928b-70b3a0b698dd" providerId="ADAL" clId="{FAB779C9-70DB-4146-A11E-9B115913EF25}" dt="2024-01-19T15:21:22.636" v="7336"/>
        <pc:sldMkLst>
          <pc:docMk/>
          <pc:sldMk cId="3521119199" sldId="256"/>
        </pc:sldMkLst>
        <pc:spChg chg="mod">
          <ac:chgData name="Aaliyah S. Davis" userId="2ca868b0-6756-4ae1-928b-70b3a0b698dd" providerId="ADAL" clId="{FAB779C9-70DB-4146-A11E-9B115913EF25}" dt="2024-01-19T15:20:51.366" v="7335"/>
          <ac:spMkLst>
            <pc:docMk/>
            <pc:sldMk cId="3521119199" sldId="256"/>
            <ac:spMk id="2" creationId="{812D77EB-BD4B-A4DF-C9E7-6E89B373A02C}"/>
          </ac:spMkLst>
        </pc:spChg>
        <pc:spChg chg="mod">
          <ac:chgData name="Aaliyah S. Davis" userId="2ca868b0-6756-4ae1-928b-70b3a0b698dd" providerId="ADAL" clId="{FAB779C9-70DB-4146-A11E-9B115913EF25}" dt="2024-01-19T15:19:33.179" v="7325" actId="1076"/>
          <ac:spMkLst>
            <pc:docMk/>
            <pc:sldMk cId="3521119199" sldId="256"/>
            <ac:spMk id="3" creationId="{F0F5BF2B-2458-EEB7-3CA0-F2FDA85FBBDB}"/>
          </ac:spMkLst>
        </pc:spChg>
        <pc:spChg chg="mod">
          <ac:chgData name="Aaliyah S. Davis" userId="2ca868b0-6756-4ae1-928b-70b3a0b698dd" providerId="ADAL" clId="{FAB779C9-70DB-4146-A11E-9B115913EF25}" dt="2024-01-19T15:21:22.636" v="7336"/>
          <ac:spMkLst>
            <pc:docMk/>
            <pc:sldMk cId="3521119199" sldId="256"/>
            <ac:spMk id="4" creationId="{6FDB1A09-E072-5D50-8F85-0F757533AC07}"/>
          </ac:spMkLst>
        </pc:spChg>
        <pc:spChg chg="add del mod">
          <ac:chgData name="Aaliyah S. Davis" userId="2ca868b0-6756-4ae1-928b-70b3a0b698dd" providerId="ADAL" clId="{FAB779C9-70DB-4146-A11E-9B115913EF25}" dt="2023-12-27T16:40:35.493" v="6729"/>
          <ac:spMkLst>
            <pc:docMk/>
            <pc:sldMk cId="3521119199" sldId="256"/>
            <ac:spMk id="5" creationId="{6536401C-186A-083B-C08C-5B31119DE000}"/>
          </ac:spMkLst>
        </pc:spChg>
        <pc:spChg chg="add mod">
          <ac:chgData name="Aaliyah S. Davis" userId="2ca868b0-6756-4ae1-928b-70b3a0b698dd" providerId="ADAL" clId="{FAB779C9-70DB-4146-A11E-9B115913EF25}" dt="2024-01-19T14:21:00.540" v="6743"/>
          <ac:spMkLst>
            <pc:docMk/>
            <pc:sldMk cId="3521119199" sldId="256"/>
            <ac:spMk id="10" creationId="{EB1836F0-F9E0-4D93-9BDD-7EEC6EA05F7B}"/>
          </ac:spMkLst>
        </pc:spChg>
        <pc:spChg chg="add mod">
          <ac:chgData name="Aaliyah S. Davis" userId="2ca868b0-6756-4ae1-928b-70b3a0b698dd" providerId="ADAL" clId="{FAB779C9-70DB-4146-A11E-9B115913EF25}" dt="2024-01-19T14:21:00.540" v="6743"/>
          <ac:spMkLst>
            <pc:docMk/>
            <pc:sldMk cId="3521119199" sldId="256"/>
            <ac:spMk id="14" creationId="{6D2F28D1-82F9-40FE-935C-85ECF7660D2D}"/>
          </ac:spMkLst>
        </pc:spChg>
        <pc:spChg chg="add mod">
          <ac:chgData name="Aaliyah S. Davis" userId="2ca868b0-6756-4ae1-928b-70b3a0b698dd" providerId="ADAL" clId="{FAB779C9-70DB-4146-A11E-9B115913EF25}" dt="2024-01-19T14:21:00.540" v="6743"/>
          <ac:spMkLst>
            <pc:docMk/>
            <pc:sldMk cId="3521119199" sldId="256"/>
            <ac:spMk id="16" creationId="{4B670E93-2F53-48FC-AB6C-E99E22D17F31}"/>
          </ac:spMkLst>
        </pc:spChg>
        <pc:picChg chg="add mod">
          <ac:chgData name="Aaliyah S. Davis" userId="2ca868b0-6756-4ae1-928b-70b3a0b698dd" providerId="ADAL" clId="{FAB779C9-70DB-4146-A11E-9B115913EF25}" dt="2024-01-19T15:15:48.520" v="7306" actId="14100"/>
          <ac:picMkLst>
            <pc:docMk/>
            <pc:sldMk cId="3521119199" sldId="256"/>
            <ac:picMk id="6" creationId="{57501173-AB79-1B90-D857-78C450D41013}"/>
          </ac:picMkLst>
        </pc:picChg>
        <pc:picChg chg="add mod">
          <ac:chgData name="Aaliyah S. Davis" userId="2ca868b0-6756-4ae1-928b-70b3a0b698dd" providerId="ADAL" clId="{FAB779C9-70DB-4146-A11E-9B115913EF25}" dt="2024-01-19T15:16:32.564" v="7319" actId="1076"/>
          <ac:picMkLst>
            <pc:docMk/>
            <pc:sldMk cId="3521119199" sldId="256"/>
            <ac:picMk id="7" creationId="{AAB40D67-B966-683B-3623-63FDEE7A6140}"/>
          </ac:picMkLst>
        </pc:picChg>
        <pc:picChg chg="add mod">
          <ac:chgData name="Aaliyah S. Davis" userId="2ca868b0-6756-4ae1-928b-70b3a0b698dd" providerId="ADAL" clId="{FAB779C9-70DB-4146-A11E-9B115913EF25}" dt="2024-01-19T15:16:03.695" v="7310" actId="1076"/>
          <ac:picMkLst>
            <pc:docMk/>
            <pc:sldMk cId="3521119199" sldId="256"/>
            <ac:picMk id="8" creationId="{EB578D31-ABAA-9E21-0DBD-2AB3AA8E32BC}"/>
          </ac:picMkLst>
        </pc:picChg>
        <pc:cxnChg chg="add mod">
          <ac:chgData name="Aaliyah S. Davis" userId="2ca868b0-6756-4ae1-928b-70b3a0b698dd" providerId="ADAL" clId="{FAB779C9-70DB-4146-A11E-9B115913EF25}" dt="2024-01-19T14:21:00.540" v="6743"/>
          <ac:cxnSpMkLst>
            <pc:docMk/>
            <pc:sldMk cId="3521119199" sldId="256"/>
            <ac:cxnSpMk id="12" creationId="{7A49EFD3-A806-4D59-99F1-AA9AFAE4EF71}"/>
          </ac:cxnSpMkLst>
        </pc:cxnChg>
      </pc:sldChg>
      <pc:sldChg chg="addSp delSp modSp mod setBg setClrOvrMap">
        <pc:chgData name="Aaliyah S. Davis" userId="2ca868b0-6756-4ae1-928b-70b3a0b698dd" providerId="ADAL" clId="{FAB779C9-70DB-4146-A11E-9B115913EF25}" dt="2024-01-19T15:24:05.757" v="7351" actId="13926"/>
        <pc:sldMkLst>
          <pc:docMk/>
          <pc:sldMk cId="2868122009" sldId="257"/>
        </pc:sldMkLst>
        <pc:spChg chg="mod">
          <ac:chgData name="Aaliyah S. Davis" userId="2ca868b0-6756-4ae1-928b-70b3a0b698dd" providerId="ADAL" clId="{FAB779C9-70DB-4146-A11E-9B115913EF25}" dt="2024-01-19T15:24:05.757" v="7351" actId="13926"/>
          <ac:spMkLst>
            <pc:docMk/>
            <pc:sldMk cId="2868122009" sldId="257"/>
            <ac:spMk id="2" creationId="{52CA4355-7CCC-146E-C230-CF38AC7CB4D0}"/>
          </ac:spMkLst>
        </pc:spChg>
        <pc:spChg chg="mod">
          <ac:chgData name="Aaliyah S. Davis" userId="2ca868b0-6756-4ae1-928b-70b3a0b698dd" providerId="ADAL" clId="{FAB779C9-70DB-4146-A11E-9B115913EF25}" dt="2024-01-19T14:23:25.785" v="6766" actId="255"/>
          <ac:spMkLst>
            <pc:docMk/>
            <pc:sldMk cId="2868122009" sldId="257"/>
            <ac:spMk id="3" creationId="{F4CCD1F1-D729-F4C1-EA4D-183B8789EC9B}"/>
          </ac:spMkLst>
        </pc:spChg>
        <pc:spChg chg="mod">
          <ac:chgData name="Aaliyah S. Davis" userId="2ca868b0-6756-4ae1-928b-70b3a0b698dd" providerId="ADAL" clId="{FAB779C9-70DB-4146-A11E-9B115913EF25}" dt="2024-01-19T14:22:49.290" v="6762" actId="255"/>
          <ac:spMkLst>
            <pc:docMk/>
            <pc:sldMk cId="2868122009" sldId="257"/>
            <ac:spMk id="4" creationId="{BD91967C-6EBB-E12C-4B14-3910095BCED5}"/>
          </ac:spMkLst>
        </pc:spChg>
        <pc:spChg chg="mod">
          <ac:chgData name="Aaliyah S. Davis" userId="2ca868b0-6756-4ae1-928b-70b3a0b698dd" providerId="ADAL" clId="{FAB779C9-70DB-4146-A11E-9B115913EF25}" dt="2024-01-19T14:23:10.122" v="6765" actId="255"/>
          <ac:spMkLst>
            <pc:docMk/>
            <pc:sldMk cId="2868122009" sldId="257"/>
            <ac:spMk id="5" creationId="{35338332-679C-0873-0818-FD560E4C834E}"/>
          </ac:spMkLst>
        </pc:spChg>
        <pc:spChg chg="add mod">
          <ac:chgData name="Aaliyah S. Davis" userId="2ca868b0-6756-4ae1-928b-70b3a0b698dd" providerId="ADAL" clId="{FAB779C9-70DB-4146-A11E-9B115913EF25}" dt="2024-01-19T14:21:00.540" v="6743"/>
          <ac:spMkLst>
            <pc:docMk/>
            <pc:sldMk cId="2868122009" sldId="257"/>
            <ac:spMk id="6" creationId="{324A4F8B-EEDF-30BA-4D55-38BD87D2ACBD}"/>
          </ac:spMkLst>
        </pc:spChg>
        <pc:spChg chg="mod">
          <ac:chgData name="Aaliyah S. Davis" userId="2ca868b0-6756-4ae1-928b-70b3a0b698dd" providerId="ADAL" clId="{FAB779C9-70DB-4146-A11E-9B115913EF25}" dt="2024-01-19T15:21:22.636" v="7336"/>
          <ac:spMkLst>
            <pc:docMk/>
            <pc:sldMk cId="2868122009" sldId="257"/>
            <ac:spMk id="7" creationId="{026617A8-86E2-4870-A6B0-86F4EEBDC179}"/>
          </ac:spMkLst>
        </pc:spChg>
        <pc:spChg chg="add del">
          <ac:chgData name="Aaliyah S. Davis" userId="2ca868b0-6756-4ae1-928b-70b3a0b698dd" providerId="ADAL" clId="{FAB779C9-70DB-4146-A11E-9B115913EF25}" dt="2023-09-20T13:01:12.260" v="2160" actId="26606"/>
          <ac:spMkLst>
            <pc:docMk/>
            <pc:sldMk cId="2868122009" sldId="257"/>
            <ac:spMk id="8" creationId="{52BE4420-3B5F-4549-8B4A-77855B8215EC}"/>
          </ac:spMkLst>
        </pc:spChg>
        <pc:spChg chg="add del">
          <ac:chgData name="Aaliyah S. Davis" userId="2ca868b0-6756-4ae1-928b-70b3a0b698dd" providerId="ADAL" clId="{FAB779C9-70DB-4146-A11E-9B115913EF25}" dt="2023-09-20T13:01:12.260" v="2160" actId="26606"/>
          <ac:spMkLst>
            <pc:docMk/>
            <pc:sldMk cId="2868122009" sldId="257"/>
            <ac:spMk id="9" creationId="{A75876F6-95D4-48CB-8E3E-4401A96E25A4}"/>
          </ac:spMkLst>
        </pc:spChg>
        <pc:spChg chg="add del">
          <ac:chgData name="Aaliyah S. Davis" userId="2ca868b0-6756-4ae1-928b-70b3a0b698dd" providerId="ADAL" clId="{FAB779C9-70DB-4146-A11E-9B115913EF25}" dt="2023-09-20T13:01:12.260" v="2160" actId="26606"/>
          <ac:spMkLst>
            <pc:docMk/>
            <pc:sldMk cId="2868122009" sldId="257"/>
            <ac:spMk id="10" creationId="{D1B84719-90BB-4D0C-92D8-61DC5512B34B}"/>
          </ac:spMkLst>
        </pc:spChg>
        <pc:spChg chg="add del">
          <ac:chgData name="Aaliyah S. Davis" userId="2ca868b0-6756-4ae1-928b-70b3a0b698dd" providerId="ADAL" clId="{FAB779C9-70DB-4146-A11E-9B115913EF25}" dt="2023-09-20T13:01:12.260" v="2160" actId="26606"/>
          <ac:spMkLst>
            <pc:docMk/>
            <pc:sldMk cId="2868122009" sldId="257"/>
            <ac:spMk id="11" creationId="{7B407EC4-5D16-4845-9840-4E28622B6568}"/>
          </ac:spMkLst>
        </pc:spChg>
        <pc:spChg chg="add del">
          <ac:chgData name="Aaliyah S. Davis" userId="2ca868b0-6756-4ae1-928b-70b3a0b698dd" providerId="ADAL" clId="{FAB779C9-70DB-4146-A11E-9B115913EF25}" dt="2023-09-20T12:59:01.346" v="2134" actId="26606"/>
          <ac:spMkLst>
            <pc:docMk/>
            <pc:sldMk cId="2868122009" sldId="257"/>
            <ac:spMk id="12" creationId="{47AEA421-5F29-4BA7-9360-2501B5987921}"/>
          </ac:spMkLst>
        </pc:spChg>
        <pc:spChg chg="add del">
          <ac:chgData name="Aaliyah S. Davis" userId="2ca868b0-6756-4ae1-928b-70b3a0b698dd" providerId="ADAL" clId="{FAB779C9-70DB-4146-A11E-9B115913EF25}" dt="2023-09-20T12:59:01.346" v="2134" actId="26606"/>
          <ac:spMkLst>
            <pc:docMk/>
            <pc:sldMk cId="2868122009" sldId="257"/>
            <ac:spMk id="14" creationId="{9348F0CB-4904-4DEF-BDD4-ADEC2DCCCBD7}"/>
          </ac:spMkLst>
        </pc:spChg>
        <pc:spChg chg="add del">
          <ac:chgData name="Aaliyah S. Davis" userId="2ca868b0-6756-4ae1-928b-70b3a0b698dd" providerId="ADAL" clId="{FAB779C9-70DB-4146-A11E-9B115913EF25}" dt="2023-09-20T12:59:01.346" v="2134" actId="26606"/>
          <ac:spMkLst>
            <pc:docMk/>
            <pc:sldMk cId="2868122009" sldId="257"/>
            <ac:spMk id="16" creationId="{1583E1B8-79B3-49BB-8704-58E4AB1AF213}"/>
          </ac:spMkLst>
        </pc:spChg>
        <pc:spChg chg="add del">
          <ac:chgData name="Aaliyah S. Davis" userId="2ca868b0-6756-4ae1-928b-70b3a0b698dd" providerId="ADAL" clId="{FAB779C9-70DB-4146-A11E-9B115913EF25}" dt="2023-09-20T12:59:01.346" v="2134" actId="26606"/>
          <ac:spMkLst>
            <pc:docMk/>
            <pc:sldMk cId="2868122009" sldId="257"/>
            <ac:spMk id="18" creationId="{7BB34D5F-2B87-438E-8236-69C6068D47A4}"/>
          </ac:spMkLst>
        </pc:spChg>
      </pc:sldChg>
      <pc:sldChg chg="addSp delSp modSp mod setBg">
        <pc:chgData name="Aaliyah S. Davis" userId="2ca868b0-6756-4ae1-928b-70b3a0b698dd" providerId="ADAL" clId="{FAB779C9-70DB-4146-A11E-9B115913EF25}" dt="2024-01-19T15:24:25.597" v="7352" actId="13926"/>
        <pc:sldMkLst>
          <pc:docMk/>
          <pc:sldMk cId="3396457104" sldId="258"/>
        </pc:sldMkLst>
        <pc:spChg chg="mod">
          <ac:chgData name="Aaliyah S. Davis" userId="2ca868b0-6756-4ae1-928b-70b3a0b698dd" providerId="ADAL" clId="{FAB779C9-70DB-4146-A11E-9B115913EF25}" dt="2024-01-19T15:24:25.597" v="7352" actId="13926"/>
          <ac:spMkLst>
            <pc:docMk/>
            <pc:sldMk cId="3396457104" sldId="258"/>
            <ac:spMk id="2" creationId="{0886B2EB-CCAC-29DD-5585-5A311425DFC2}"/>
          </ac:spMkLst>
        </pc:spChg>
        <pc:spChg chg="add del mod">
          <ac:chgData name="Aaliyah S. Davis" userId="2ca868b0-6756-4ae1-928b-70b3a0b698dd" providerId="ADAL" clId="{FAB779C9-70DB-4146-A11E-9B115913EF25}" dt="2024-01-19T15:14:31.379" v="7302" actId="1076"/>
          <ac:spMkLst>
            <pc:docMk/>
            <pc:sldMk cId="3396457104" sldId="258"/>
            <ac:spMk id="3" creationId="{A5A25EF6-CFEC-D2E3-EAE9-C5114EDA5A31}"/>
          </ac:spMkLst>
        </pc:spChg>
        <pc:spChg chg="add del mod">
          <ac:chgData name="Aaliyah S. Davis" userId="2ca868b0-6756-4ae1-928b-70b3a0b698dd" providerId="ADAL" clId="{FAB779C9-70DB-4146-A11E-9B115913EF25}" dt="2023-09-21T13:17:44.571" v="4325"/>
          <ac:spMkLst>
            <pc:docMk/>
            <pc:sldMk cId="3396457104" sldId="258"/>
            <ac:spMk id="4" creationId="{0A5AC1EA-8892-337B-40FC-6F2A48E216F0}"/>
          </ac:spMkLst>
        </pc:spChg>
        <pc:spChg chg="mod">
          <ac:chgData name="Aaliyah S. Davis" userId="2ca868b0-6756-4ae1-928b-70b3a0b698dd" providerId="ADAL" clId="{FAB779C9-70DB-4146-A11E-9B115913EF25}" dt="2024-01-19T15:21:22.636" v="7336"/>
          <ac:spMkLst>
            <pc:docMk/>
            <pc:sldMk cId="3396457104" sldId="258"/>
            <ac:spMk id="4" creationId="{618FCD2B-2A22-F681-8595-6FC54FE612C5}"/>
          </ac:spMkLst>
        </pc:spChg>
        <pc:spChg chg="add mod">
          <ac:chgData name="Aaliyah S. Davis" userId="2ca868b0-6756-4ae1-928b-70b3a0b698dd" providerId="ADAL" clId="{FAB779C9-70DB-4146-A11E-9B115913EF25}" dt="2024-01-19T15:14:25.731" v="7301" actId="1076"/>
          <ac:spMkLst>
            <pc:docMk/>
            <pc:sldMk cId="3396457104" sldId="258"/>
            <ac:spMk id="5" creationId="{D3534B41-EDCB-C3C9-0280-A833F7C9764E}"/>
          </ac:spMkLst>
        </pc:spChg>
        <pc:spChg chg="add mod">
          <ac:chgData name="Aaliyah S. Davis" userId="2ca868b0-6756-4ae1-928b-70b3a0b698dd" providerId="ADAL" clId="{FAB779C9-70DB-4146-A11E-9B115913EF25}" dt="2024-01-19T14:24:47.408" v="6779" actId="1076"/>
          <ac:spMkLst>
            <pc:docMk/>
            <pc:sldMk cId="3396457104" sldId="258"/>
            <ac:spMk id="6" creationId="{949DA314-D71B-7F8B-7208-BD8DC0EEF546}"/>
          </ac:spMkLst>
        </pc:spChg>
        <pc:spChg chg="add del">
          <ac:chgData name="Aaliyah S. Davis" userId="2ca868b0-6756-4ae1-928b-70b3a0b698dd" providerId="ADAL" clId="{FAB779C9-70DB-4146-A11E-9B115913EF25}" dt="2023-09-20T12:59:51.241" v="2141" actId="26606"/>
          <ac:spMkLst>
            <pc:docMk/>
            <pc:sldMk cId="3396457104" sldId="258"/>
            <ac:spMk id="7" creationId="{A5A25EF6-CFEC-D2E3-EAE9-C5114EDA5A31}"/>
          </ac:spMkLst>
        </pc:spChg>
        <pc:graphicFrameChg chg="add del">
          <ac:chgData name="Aaliyah S. Davis" userId="2ca868b0-6756-4ae1-928b-70b3a0b698dd" providerId="ADAL" clId="{FAB779C9-70DB-4146-A11E-9B115913EF25}" dt="2023-09-20T12:59:47.214" v="2139" actId="26606"/>
          <ac:graphicFrameMkLst>
            <pc:docMk/>
            <pc:sldMk cId="3396457104" sldId="258"/>
            <ac:graphicFrameMk id="5" creationId="{AFB95A0E-1E2A-A847-79B5-413A1847CD88}"/>
          </ac:graphicFrameMkLst>
        </pc:graphicFrameChg>
      </pc:sldChg>
      <pc:sldChg chg="addSp modSp new mod">
        <pc:chgData name="Aaliyah S. Davis" userId="2ca868b0-6756-4ae1-928b-70b3a0b698dd" providerId="ADAL" clId="{FAB779C9-70DB-4146-A11E-9B115913EF25}" dt="2024-01-19T15:21:22.636" v="7336"/>
        <pc:sldMkLst>
          <pc:docMk/>
          <pc:sldMk cId="3198707460" sldId="259"/>
        </pc:sldMkLst>
        <pc:spChg chg="mod">
          <ac:chgData name="Aaliyah S. Davis" userId="2ca868b0-6756-4ae1-928b-70b3a0b698dd" providerId="ADAL" clId="{FAB779C9-70DB-4146-A11E-9B115913EF25}" dt="2024-01-19T14:25:53.697" v="6791" actId="14100"/>
          <ac:spMkLst>
            <pc:docMk/>
            <pc:sldMk cId="3198707460" sldId="259"/>
            <ac:spMk id="2" creationId="{B3EC6F93-FE81-C2D9-E20B-29B911FB4910}"/>
          </ac:spMkLst>
        </pc:spChg>
        <pc:spChg chg="mod">
          <ac:chgData name="Aaliyah S. Davis" userId="2ca868b0-6756-4ae1-928b-70b3a0b698dd" providerId="ADAL" clId="{FAB779C9-70DB-4146-A11E-9B115913EF25}" dt="2024-01-19T14:25:35.356" v="6788" actId="255"/>
          <ac:spMkLst>
            <pc:docMk/>
            <pc:sldMk cId="3198707460" sldId="259"/>
            <ac:spMk id="3" creationId="{2C3129D1-8473-C6F1-53B6-BE387BF58E36}"/>
          </ac:spMkLst>
        </pc:spChg>
        <pc:spChg chg="add mod">
          <ac:chgData name="Aaliyah S. Davis" userId="2ca868b0-6756-4ae1-928b-70b3a0b698dd" providerId="ADAL" clId="{FAB779C9-70DB-4146-A11E-9B115913EF25}" dt="2024-01-19T14:25:44.297" v="6790" actId="1076"/>
          <ac:spMkLst>
            <pc:docMk/>
            <pc:sldMk cId="3198707460" sldId="259"/>
            <ac:spMk id="4" creationId="{701D3FB6-87E2-CCB8-4020-E2B0446F8FAD}"/>
          </ac:spMkLst>
        </pc:spChg>
        <pc:spChg chg="mod">
          <ac:chgData name="Aaliyah S. Davis" userId="2ca868b0-6756-4ae1-928b-70b3a0b698dd" providerId="ADAL" clId="{FAB779C9-70DB-4146-A11E-9B115913EF25}" dt="2024-01-19T15:21:22.636" v="7336"/>
          <ac:spMkLst>
            <pc:docMk/>
            <pc:sldMk cId="3198707460" sldId="259"/>
            <ac:spMk id="5" creationId="{0CEB1F44-C110-D98A-F994-9EE8A7C548C9}"/>
          </ac:spMkLst>
        </pc:spChg>
      </pc:sldChg>
      <pc:sldChg chg="addSp modSp new mod ord">
        <pc:chgData name="Aaliyah S. Davis" userId="2ca868b0-6756-4ae1-928b-70b3a0b698dd" providerId="ADAL" clId="{FAB779C9-70DB-4146-A11E-9B115913EF25}" dt="2024-01-19T15:21:22.636" v="7336"/>
        <pc:sldMkLst>
          <pc:docMk/>
          <pc:sldMk cId="3382947861" sldId="260"/>
        </pc:sldMkLst>
        <pc:spChg chg="mod">
          <ac:chgData name="Aaliyah S. Davis" userId="2ca868b0-6756-4ae1-928b-70b3a0b698dd" providerId="ADAL" clId="{FAB779C9-70DB-4146-A11E-9B115913EF25}" dt="2024-01-19T14:53:02.497" v="7244" actId="114"/>
          <ac:spMkLst>
            <pc:docMk/>
            <pc:sldMk cId="3382947861" sldId="260"/>
            <ac:spMk id="2" creationId="{CA869E7E-E125-E7AC-8060-B95F1D20B990}"/>
          </ac:spMkLst>
        </pc:spChg>
        <pc:spChg chg="mod">
          <ac:chgData name="Aaliyah S. Davis" userId="2ca868b0-6756-4ae1-928b-70b3a0b698dd" providerId="ADAL" clId="{FAB779C9-70DB-4146-A11E-9B115913EF25}" dt="2024-01-19T14:53:21.506" v="7246" actId="255"/>
          <ac:spMkLst>
            <pc:docMk/>
            <pc:sldMk cId="3382947861" sldId="260"/>
            <ac:spMk id="3" creationId="{98DEC843-F95B-BF71-37D3-E4A2A587E36B}"/>
          </ac:spMkLst>
        </pc:spChg>
        <pc:spChg chg="add mod">
          <ac:chgData name="Aaliyah S. Davis" userId="2ca868b0-6756-4ae1-928b-70b3a0b698dd" providerId="ADAL" clId="{FAB779C9-70DB-4146-A11E-9B115913EF25}" dt="2024-01-19T14:50:01.931" v="7238" actId="1076"/>
          <ac:spMkLst>
            <pc:docMk/>
            <pc:sldMk cId="3382947861" sldId="260"/>
            <ac:spMk id="4" creationId="{FB7147D7-B397-9ADC-D8A3-0F43E6780227}"/>
          </ac:spMkLst>
        </pc:spChg>
        <pc:spChg chg="add mod">
          <ac:chgData name="Aaliyah S. Davis" userId="2ca868b0-6756-4ae1-928b-70b3a0b698dd" providerId="ADAL" clId="{FAB779C9-70DB-4146-A11E-9B115913EF25}" dt="2024-01-19T14:50:12.290" v="7239" actId="1076"/>
          <ac:spMkLst>
            <pc:docMk/>
            <pc:sldMk cId="3382947861" sldId="260"/>
            <ac:spMk id="5" creationId="{3B3A8356-0466-F588-9557-1AF7EB38672B}"/>
          </ac:spMkLst>
        </pc:spChg>
        <pc:spChg chg="mod">
          <ac:chgData name="Aaliyah S. Davis" userId="2ca868b0-6756-4ae1-928b-70b3a0b698dd" providerId="ADAL" clId="{FAB779C9-70DB-4146-A11E-9B115913EF25}" dt="2024-01-19T15:21:22.636" v="7336"/>
          <ac:spMkLst>
            <pc:docMk/>
            <pc:sldMk cId="3382947861" sldId="260"/>
            <ac:spMk id="6" creationId="{45D3945E-4028-EFD4-11FC-5906ABB03427}"/>
          </ac:spMkLst>
        </pc:spChg>
      </pc:sldChg>
      <pc:sldChg chg="modSp new mod">
        <pc:chgData name="Aaliyah S. Davis" userId="2ca868b0-6756-4ae1-928b-70b3a0b698dd" providerId="ADAL" clId="{FAB779C9-70DB-4146-A11E-9B115913EF25}" dt="2024-01-19T15:21:22.636" v="7336"/>
        <pc:sldMkLst>
          <pc:docMk/>
          <pc:sldMk cId="2734518380" sldId="261"/>
        </pc:sldMkLst>
        <pc:spChg chg="mod">
          <ac:chgData name="Aaliyah S. Davis" userId="2ca868b0-6756-4ae1-928b-70b3a0b698dd" providerId="ADAL" clId="{FAB779C9-70DB-4146-A11E-9B115913EF25}" dt="2024-01-19T14:28:17.916" v="6817" actId="1076"/>
          <ac:spMkLst>
            <pc:docMk/>
            <pc:sldMk cId="2734518380" sldId="261"/>
            <ac:spMk id="2" creationId="{51DF68DF-0055-4242-E45D-541B6A37B94F}"/>
          </ac:spMkLst>
        </pc:spChg>
        <pc:spChg chg="mod">
          <ac:chgData name="Aaliyah S. Davis" userId="2ca868b0-6756-4ae1-928b-70b3a0b698dd" providerId="ADAL" clId="{FAB779C9-70DB-4146-A11E-9B115913EF25}" dt="2024-01-19T14:28:25.775" v="6819" actId="1076"/>
          <ac:spMkLst>
            <pc:docMk/>
            <pc:sldMk cId="2734518380" sldId="261"/>
            <ac:spMk id="3" creationId="{9952EE7E-F7A6-7560-E8FB-BA92E69D6089}"/>
          </ac:spMkLst>
        </pc:spChg>
        <pc:spChg chg="mod">
          <ac:chgData name="Aaliyah S. Davis" userId="2ca868b0-6756-4ae1-928b-70b3a0b698dd" providerId="ADAL" clId="{FAB779C9-70DB-4146-A11E-9B115913EF25}" dt="2024-01-19T15:21:22.636" v="7336"/>
          <ac:spMkLst>
            <pc:docMk/>
            <pc:sldMk cId="2734518380" sldId="261"/>
            <ac:spMk id="4" creationId="{7E8BD810-8523-94F8-1299-9B248C9E7417}"/>
          </ac:spMkLst>
        </pc:spChg>
      </pc:sldChg>
      <pc:sldChg chg="addSp delSp modSp new mod ord">
        <pc:chgData name="Aaliyah S. Davis" userId="2ca868b0-6756-4ae1-928b-70b3a0b698dd" providerId="ADAL" clId="{FAB779C9-70DB-4146-A11E-9B115913EF25}" dt="2024-01-19T15:23:05.602" v="7349" actId="255"/>
        <pc:sldMkLst>
          <pc:docMk/>
          <pc:sldMk cId="4071828200" sldId="262"/>
        </pc:sldMkLst>
        <pc:spChg chg="del mod">
          <ac:chgData name="Aaliyah S. Davis" userId="2ca868b0-6756-4ae1-928b-70b3a0b698dd" providerId="ADAL" clId="{FAB779C9-70DB-4146-A11E-9B115913EF25}" dt="2023-09-20T12:52:33.094" v="2076" actId="478"/>
          <ac:spMkLst>
            <pc:docMk/>
            <pc:sldMk cId="4071828200" sldId="262"/>
            <ac:spMk id="2" creationId="{27914C9D-5D24-AA8B-5A7B-AD083B6B15C8}"/>
          </ac:spMkLst>
        </pc:spChg>
        <pc:spChg chg="mod">
          <ac:chgData name="Aaliyah S. Davis" userId="2ca868b0-6756-4ae1-928b-70b3a0b698dd" providerId="ADAL" clId="{FAB779C9-70DB-4146-A11E-9B115913EF25}" dt="2024-01-19T15:21:22.636" v="7336"/>
          <ac:spMkLst>
            <pc:docMk/>
            <pc:sldMk cId="4071828200" sldId="262"/>
            <ac:spMk id="2" creationId="{B28B58FE-D328-8B25-EBA8-10495FF46AA1}"/>
          </ac:spMkLst>
        </pc:spChg>
        <pc:spChg chg="mod">
          <ac:chgData name="Aaliyah S. Davis" userId="2ca868b0-6756-4ae1-928b-70b3a0b698dd" providerId="ADAL" clId="{FAB779C9-70DB-4146-A11E-9B115913EF25}" dt="2024-01-19T14:35:10.065" v="7154" actId="255"/>
          <ac:spMkLst>
            <pc:docMk/>
            <pc:sldMk cId="4071828200" sldId="262"/>
            <ac:spMk id="3" creationId="{7995DEB2-E7EA-0BA2-3B2A-EF2D576B3E53}"/>
          </ac:spMkLst>
        </pc:spChg>
        <pc:spChg chg="add mod">
          <ac:chgData name="Aaliyah S. Davis" userId="2ca868b0-6756-4ae1-928b-70b3a0b698dd" providerId="ADAL" clId="{FAB779C9-70DB-4146-A11E-9B115913EF25}" dt="2024-01-19T15:23:05.602" v="7349" actId="255"/>
          <ac:spMkLst>
            <pc:docMk/>
            <pc:sldMk cId="4071828200" sldId="262"/>
            <ac:spMk id="4" creationId="{5790E352-6F66-3F86-943D-BB405A704567}"/>
          </ac:spMkLst>
        </pc:spChg>
        <pc:spChg chg="add mod">
          <ac:chgData name="Aaliyah S. Davis" userId="2ca868b0-6756-4ae1-928b-70b3a0b698dd" providerId="ADAL" clId="{FAB779C9-70DB-4146-A11E-9B115913EF25}" dt="2024-01-19T14:36:06.959" v="7159" actId="20577"/>
          <ac:spMkLst>
            <pc:docMk/>
            <pc:sldMk cId="4071828200" sldId="262"/>
            <ac:spMk id="6" creationId="{7CBE1FBC-D431-87A1-CD07-5428EE25A658}"/>
          </ac:spMkLst>
        </pc:spChg>
        <pc:picChg chg="add del mod">
          <ac:chgData name="Aaliyah S. Davis" userId="2ca868b0-6756-4ae1-928b-70b3a0b698dd" providerId="ADAL" clId="{FAB779C9-70DB-4146-A11E-9B115913EF25}" dt="2024-01-19T15:21:43.618" v="7337" actId="478"/>
          <ac:picMkLst>
            <pc:docMk/>
            <pc:sldMk cId="4071828200" sldId="262"/>
            <ac:picMk id="5" creationId="{CEBA6C47-5008-1EE9-559C-5799D5D68920}"/>
          </ac:picMkLst>
        </pc:picChg>
      </pc:sldChg>
      <pc:sldChg chg="modSp new del mod ord">
        <pc:chgData name="Aaliyah S. Davis" userId="2ca868b0-6756-4ae1-928b-70b3a0b698dd" providerId="ADAL" clId="{FAB779C9-70DB-4146-A11E-9B115913EF25}" dt="2023-09-20T15:23:42.928" v="4136" actId="47"/>
        <pc:sldMkLst>
          <pc:docMk/>
          <pc:sldMk cId="2445198691" sldId="263"/>
        </pc:sldMkLst>
        <pc:spChg chg="mod">
          <ac:chgData name="Aaliyah S. Davis" userId="2ca868b0-6756-4ae1-928b-70b3a0b698dd" providerId="ADAL" clId="{FAB779C9-70DB-4146-A11E-9B115913EF25}" dt="2023-09-20T13:01:16.015" v="2163"/>
          <ac:spMkLst>
            <pc:docMk/>
            <pc:sldMk cId="2445198691" sldId="263"/>
            <ac:spMk id="2" creationId="{0D593731-4D88-89CD-FF3B-187D03975CBD}"/>
          </ac:spMkLst>
        </pc:spChg>
        <pc:spChg chg="mod">
          <ac:chgData name="Aaliyah S. Davis" userId="2ca868b0-6756-4ae1-928b-70b3a0b698dd" providerId="ADAL" clId="{FAB779C9-70DB-4146-A11E-9B115913EF25}" dt="2023-09-20T13:01:16.148" v="2167" actId="27636"/>
          <ac:spMkLst>
            <pc:docMk/>
            <pc:sldMk cId="2445198691" sldId="263"/>
            <ac:spMk id="3" creationId="{6300DA9B-6259-CA92-B11A-8DB0BCF1291A}"/>
          </ac:spMkLst>
        </pc:spChg>
      </pc:sldChg>
      <pc:sldChg chg="addSp delSp modSp new del mod">
        <pc:chgData name="Aaliyah S. Davis" userId="2ca868b0-6756-4ae1-928b-70b3a0b698dd" providerId="ADAL" clId="{FAB779C9-70DB-4146-A11E-9B115913EF25}" dt="2023-09-19T14:16:26.200" v="1154" actId="47"/>
        <pc:sldMkLst>
          <pc:docMk/>
          <pc:sldMk cId="1459954745" sldId="264"/>
        </pc:sldMkLst>
        <pc:spChg chg="del">
          <ac:chgData name="Aaliyah S. Davis" userId="2ca868b0-6756-4ae1-928b-70b3a0b698dd" providerId="ADAL" clId="{FAB779C9-70DB-4146-A11E-9B115913EF25}" dt="2023-09-19T12:54:29.963" v="906" actId="3680"/>
          <ac:spMkLst>
            <pc:docMk/>
            <pc:sldMk cId="1459954745" sldId="264"/>
            <ac:spMk id="3" creationId="{23A20B09-3DCC-A330-7787-1C68AFA9313A}"/>
          </ac:spMkLst>
        </pc:spChg>
        <pc:graphicFrameChg chg="add mod ord modGraphic">
          <ac:chgData name="Aaliyah S. Davis" userId="2ca868b0-6756-4ae1-928b-70b3a0b698dd" providerId="ADAL" clId="{FAB779C9-70DB-4146-A11E-9B115913EF25}" dt="2023-09-19T12:58:35.989" v="1016" actId="2161"/>
          <ac:graphicFrameMkLst>
            <pc:docMk/>
            <pc:sldMk cId="1459954745" sldId="264"/>
            <ac:graphicFrameMk id="4" creationId="{DC2F95DE-AEF9-FA42-4317-883C3F644920}"/>
          </ac:graphicFrameMkLst>
        </pc:graphicFrameChg>
      </pc:sldChg>
      <pc:sldChg chg="addSp delSp new del mod">
        <pc:chgData name="Aaliyah S. Davis" userId="2ca868b0-6756-4ae1-928b-70b3a0b698dd" providerId="ADAL" clId="{FAB779C9-70DB-4146-A11E-9B115913EF25}" dt="2023-09-19T14:16:30.923" v="1155" actId="47"/>
        <pc:sldMkLst>
          <pc:docMk/>
          <pc:sldMk cId="2493132516" sldId="265"/>
        </pc:sldMkLst>
        <pc:graphicFrameChg chg="add del">
          <ac:chgData name="Aaliyah S. Davis" userId="2ca868b0-6756-4ae1-928b-70b3a0b698dd" providerId="ADAL" clId="{FAB779C9-70DB-4146-A11E-9B115913EF25}" dt="2023-09-19T13:05:20.343" v="1019" actId="478"/>
          <ac:graphicFrameMkLst>
            <pc:docMk/>
            <pc:sldMk cId="2493132516" sldId="265"/>
            <ac:graphicFrameMk id="4" creationId="{D0B8955C-09F7-D3D8-475F-AA365A73F7EE}"/>
          </ac:graphicFrameMkLst>
        </pc:graphicFrameChg>
      </pc:sldChg>
      <pc:sldChg chg="addSp delSp modSp new del mod">
        <pc:chgData name="Aaliyah S. Davis" userId="2ca868b0-6756-4ae1-928b-70b3a0b698dd" providerId="ADAL" clId="{FAB779C9-70DB-4146-A11E-9B115913EF25}" dt="2023-09-19T14:10:18.634" v="1129" actId="47"/>
        <pc:sldMkLst>
          <pc:docMk/>
          <pc:sldMk cId="556466827" sldId="266"/>
        </pc:sldMkLst>
        <pc:spChg chg="del mod">
          <ac:chgData name="Aaliyah S. Davis" userId="2ca868b0-6756-4ae1-928b-70b3a0b698dd" providerId="ADAL" clId="{FAB779C9-70DB-4146-A11E-9B115913EF25}" dt="2023-09-19T13:35:09.311" v="1027" actId="478"/>
          <ac:spMkLst>
            <pc:docMk/>
            <pc:sldMk cId="556466827" sldId="266"/>
            <ac:spMk id="2" creationId="{057FD0E4-4ED6-81A1-15FD-9F4C0D099AEF}"/>
          </ac:spMkLst>
        </pc:spChg>
        <pc:spChg chg="del mod">
          <ac:chgData name="Aaliyah S. Davis" userId="2ca868b0-6756-4ae1-928b-70b3a0b698dd" providerId="ADAL" clId="{FAB779C9-70DB-4146-A11E-9B115913EF25}" dt="2023-09-19T13:35:03.040" v="1025" actId="478"/>
          <ac:spMkLst>
            <pc:docMk/>
            <pc:sldMk cId="556466827" sldId="266"/>
            <ac:spMk id="3" creationId="{6FCEF172-78AB-4994-22D2-1F716EC79930}"/>
          </ac:spMkLst>
        </pc:spChg>
        <pc:spChg chg="add mod">
          <ac:chgData name="Aaliyah S. Davis" userId="2ca868b0-6756-4ae1-928b-70b3a0b698dd" providerId="ADAL" clId="{FAB779C9-70DB-4146-A11E-9B115913EF25}" dt="2023-09-19T13:38:38.004" v="1044" actId="1076"/>
          <ac:spMkLst>
            <pc:docMk/>
            <pc:sldMk cId="556466827" sldId="266"/>
            <ac:spMk id="4" creationId="{41DEF7F9-A02B-8160-61EE-24DC6AE6EA6F}"/>
          </ac:spMkLst>
        </pc:spChg>
        <pc:spChg chg="add">
          <ac:chgData name="Aaliyah S. Davis" userId="2ca868b0-6756-4ae1-928b-70b3a0b698dd" providerId="ADAL" clId="{FAB779C9-70DB-4146-A11E-9B115913EF25}" dt="2023-09-19T13:34:44.318" v="1022"/>
          <ac:spMkLst>
            <pc:docMk/>
            <pc:sldMk cId="556466827" sldId="266"/>
            <ac:spMk id="5" creationId="{94646463-08CF-9083-4FD0-094CB41CBBB2}"/>
          </ac:spMkLst>
        </pc:spChg>
        <pc:spChg chg="add del mod">
          <ac:chgData name="Aaliyah S. Davis" userId="2ca868b0-6756-4ae1-928b-70b3a0b698dd" providerId="ADAL" clId="{FAB779C9-70DB-4146-A11E-9B115913EF25}" dt="2023-09-19T13:38:23.303" v="1043" actId="478"/>
          <ac:spMkLst>
            <pc:docMk/>
            <pc:sldMk cId="556466827" sldId="266"/>
            <ac:spMk id="6" creationId="{FF423C3C-41FF-24C1-E188-9DE18850108F}"/>
          </ac:spMkLst>
        </pc:spChg>
      </pc:sldChg>
      <pc:sldChg chg="addSp delSp modSp new mod setBg chgLayout">
        <pc:chgData name="Aaliyah S. Davis" userId="2ca868b0-6756-4ae1-928b-70b3a0b698dd" providerId="ADAL" clId="{FAB779C9-70DB-4146-A11E-9B115913EF25}" dt="2024-01-19T15:21:22.636" v="7336"/>
        <pc:sldMkLst>
          <pc:docMk/>
          <pc:sldMk cId="829953082" sldId="267"/>
        </pc:sldMkLst>
        <pc:spChg chg="mod">
          <ac:chgData name="Aaliyah S. Davis" userId="2ca868b0-6756-4ae1-928b-70b3a0b698dd" providerId="ADAL" clId="{FAB779C9-70DB-4146-A11E-9B115913EF25}" dt="2024-01-19T15:21:22.636" v="7336"/>
          <ac:spMkLst>
            <pc:docMk/>
            <pc:sldMk cId="829953082" sldId="267"/>
            <ac:spMk id="2" creationId="{8BE00F59-EA50-4209-2DD8-CB0EB76E28F6}"/>
          </ac:spMkLst>
        </pc:spChg>
        <pc:spChg chg="del">
          <ac:chgData name="Aaliyah S. Davis" userId="2ca868b0-6756-4ae1-928b-70b3a0b698dd" providerId="ADAL" clId="{FAB779C9-70DB-4146-A11E-9B115913EF25}" dt="2023-09-19T13:40:54.876" v="1045" actId="6264"/>
          <ac:spMkLst>
            <pc:docMk/>
            <pc:sldMk cId="829953082" sldId="267"/>
            <ac:spMk id="2" creationId="{DB65FFA5-623F-9A5E-3390-321C90E41DAB}"/>
          </ac:spMkLst>
        </pc:spChg>
        <pc:spChg chg="del">
          <ac:chgData name="Aaliyah S. Davis" userId="2ca868b0-6756-4ae1-928b-70b3a0b698dd" providerId="ADAL" clId="{FAB779C9-70DB-4146-A11E-9B115913EF25}" dt="2023-09-19T13:37:43.518" v="1036" actId="22"/>
          <ac:spMkLst>
            <pc:docMk/>
            <pc:sldMk cId="829953082" sldId="267"/>
            <ac:spMk id="3" creationId="{CBD244E2-57E3-5F25-A4BA-1846DE85AA0E}"/>
          </ac:spMkLst>
        </pc:spChg>
        <pc:spChg chg="add del mod">
          <ac:chgData name="Aaliyah S. Davis" userId="2ca868b0-6756-4ae1-928b-70b3a0b698dd" providerId="ADAL" clId="{FAB779C9-70DB-4146-A11E-9B115913EF25}" dt="2023-09-19T13:40:54.876" v="1045" actId="6264"/>
          <ac:spMkLst>
            <pc:docMk/>
            <pc:sldMk cId="829953082" sldId="267"/>
            <ac:spMk id="6" creationId="{10B19BD5-679F-FB74-6678-1DE43E73CC16}"/>
          </ac:spMkLst>
        </pc:spChg>
        <pc:spChg chg="add del mod ord">
          <ac:chgData name="Aaliyah S. Davis" userId="2ca868b0-6756-4ae1-928b-70b3a0b698dd" providerId="ADAL" clId="{FAB779C9-70DB-4146-A11E-9B115913EF25}" dt="2023-09-19T13:42:57.266" v="1055" actId="478"/>
          <ac:spMkLst>
            <pc:docMk/>
            <pc:sldMk cId="829953082" sldId="267"/>
            <ac:spMk id="7" creationId="{E573234C-7451-25D0-276F-139BB3C21180}"/>
          </ac:spMkLst>
        </pc:spChg>
        <pc:spChg chg="add del mod">
          <ac:chgData name="Aaliyah S. Davis" userId="2ca868b0-6756-4ae1-928b-70b3a0b698dd" providerId="ADAL" clId="{FAB779C9-70DB-4146-A11E-9B115913EF25}" dt="2023-09-19T13:42:28.791" v="1052" actId="478"/>
          <ac:spMkLst>
            <pc:docMk/>
            <pc:sldMk cId="829953082" sldId="267"/>
            <ac:spMk id="9" creationId="{80EFB611-5A5C-1174-F7B7-D84C75236BD6}"/>
          </ac:spMkLst>
        </pc:spChg>
        <pc:spChg chg="add del mod">
          <ac:chgData name="Aaliyah S. Davis" userId="2ca868b0-6756-4ae1-928b-70b3a0b698dd" providerId="ADAL" clId="{FAB779C9-70DB-4146-A11E-9B115913EF25}" dt="2023-09-19T13:42:34.506" v="1053" actId="478"/>
          <ac:spMkLst>
            <pc:docMk/>
            <pc:sldMk cId="829953082" sldId="267"/>
            <ac:spMk id="11" creationId="{B17A2BAA-EECE-03A6-CA3A-C8F379283136}"/>
          </ac:spMkLst>
        </pc:spChg>
        <pc:spChg chg="add del mod">
          <ac:chgData name="Aaliyah S. Davis" userId="2ca868b0-6756-4ae1-928b-70b3a0b698dd" providerId="ADAL" clId="{FAB779C9-70DB-4146-A11E-9B115913EF25}" dt="2023-09-19T13:43:31.066" v="1062" actId="478"/>
          <ac:spMkLst>
            <pc:docMk/>
            <pc:sldMk cId="829953082" sldId="267"/>
            <ac:spMk id="13" creationId="{332879A6-C0EC-4FA8-20DB-9BB4469E8EC1}"/>
          </ac:spMkLst>
        </pc:spChg>
        <pc:spChg chg="add del">
          <ac:chgData name="Aaliyah S. Davis" userId="2ca868b0-6756-4ae1-928b-70b3a0b698dd" providerId="ADAL" clId="{FAB779C9-70DB-4146-A11E-9B115913EF25}" dt="2023-09-20T12:59:51.770" v="2142" actId="26606"/>
          <ac:spMkLst>
            <pc:docMk/>
            <pc:sldMk cId="829953082" sldId="267"/>
            <ac:spMk id="24" creationId="{AEBE9F1A-B38D-446E-83AE-14B17CE77FF2}"/>
          </ac:spMkLst>
        </pc:spChg>
        <pc:spChg chg="add del">
          <ac:chgData name="Aaliyah S. Davis" userId="2ca868b0-6756-4ae1-928b-70b3a0b698dd" providerId="ADAL" clId="{FAB779C9-70DB-4146-A11E-9B115913EF25}" dt="2023-09-20T12:59:51.770" v="2142" actId="26606"/>
          <ac:spMkLst>
            <pc:docMk/>
            <pc:sldMk cId="829953082" sldId="267"/>
            <ac:spMk id="30" creationId="{5E3EB826-A471-488F-9E8A-D65528A3C0CA}"/>
          </ac:spMkLst>
        </pc:spChg>
        <pc:spChg chg="add del">
          <ac:chgData name="Aaliyah S. Davis" userId="2ca868b0-6756-4ae1-928b-70b3a0b698dd" providerId="ADAL" clId="{FAB779C9-70DB-4146-A11E-9B115913EF25}" dt="2023-09-20T12:59:51.770" v="2142" actId="26606"/>
          <ac:spMkLst>
            <pc:docMk/>
            <pc:sldMk cId="829953082" sldId="267"/>
            <ac:spMk id="32" creationId="{DFB3CEA1-88D9-42FB-88ED-1E9807FE6596}"/>
          </ac:spMkLst>
        </pc:spChg>
        <pc:spChg chg="add del">
          <ac:chgData name="Aaliyah S. Davis" userId="2ca868b0-6756-4ae1-928b-70b3a0b698dd" providerId="ADAL" clId="{FAB779C9-70DB-4146-A11E-9B115913EF25}" dt="2023-09-20T12:59:51.770" v="2142" actId="26606"/>
          <ac:spMkLst>
            <pc:docMk/>
            <pc:sldMk cId="829953082" sldId="267"/>
            <ac:spMk id="34" creationId="{9A6C928E-4252-4F33-8C34-E50A12A3170B}"/>
          </ac:spMkLst>
        </pc:spChg>
        <pc:picChg chg="add del mod ord">
          <ac:chgData name="Aaliyah S. Davis" userId="2ca868b0-6756-4ae1-928b-70b3a0b698dd" providerId="ADAL" clId="{FAB779C9-70DB-4146-A11E-9B115913EF25}" dt="2023-09-19T13:42:04.702" v="1049" actId="478"/>
          <ac:picMkLst>
            <pc:docMk/>
            <pc:sldMk cId="829953082" sldId="267"/>
            <ac:picMk id="5" creationId="{9E73C1FD-038D-B2A8-876B-649FE4221017}"/>
          </ac:picMkLst>
        </pc:picChg>
        <pc:picChg chg="add mod">
          <ac:chgData name="Aaliyah S. Davis" userId="2ca868b0-6756-4ae1-928b-70b3a0b698dd" providerId="ADAL" clId="{FAB779C9-70DB-4146-A11E-9B115913EF25}" dt="2024-01-19T15:14:09.772" v="7300" actId="1076"/>
          <ac:picMkLst>
            <pc:docMk/>
            <pc:sldMk cId="829953082" sldId="267"/>
            <ac:picMk id="15" creationId="{F0E9C9AA-8A70-3EB7-8CFF-03CC3F60226B}"/>
          </ac:picMkLst>
        </pc:picChg>
        <pc:picChg chg="add del">
          <ac:chgData name="Aaliyah S. Davis" userId="2ca868b0-6756-4ae1-928b-70b3a0b698dd" providerId="ADAL" clId="{FAB779C9-70DB-4146-A11E-9B115913EF25}" dt="2023-09-20T12:59:51.770" v="2142" actId="26606"/>
          <ac:picMkLst>
            <pc:docMk/>
            <pc:sldMk cId="829953082" sldId="267"/>
            <ac:picMk id="20" creationId="{C9ECDD5C-152A-4CC7-8333-0F367B3A62EA}"/>
          </ac:picMkLst>
        </pc:picChg>
        <pc:picChg chg="add del">
          <ac:chgData name="Aaliyah S. Davis" userId="2ca868b0-6756-4ae1-928b-70b3a0b698dd" providerId="ADAL" clId="{FAB779C9-70DB-4146-A11E-9B115913EF25}" dt="2023-09-20T12:59:51.770" v="2142" actId="26606"/>
          <ac:picMkLst>
            <pc:docMk/>
            <pc:sldMk cId="829953082" sldId="267"/>
            <ac:picMk id="22" creationId="{7F5C92A3-369B-43F3-BDCE-E560B1B0EC89}"/>
          </ac:picMkLst>
        </pc:picChg>
        <pc:picChg chg="add del">
          <ac:chgData name="Aaliyah S. Davis" userId="2ca868b0-6756-4ae1-928b-70b3a0b698dd" providerId="ADAL" clId="{FAB779C9-70DB-4146-A11E-9B115913EF25}" dt="2023-09-20T12:59:51.770" v="2142" actId="26606"/>
          <ac:picMkLst>
            <pc:docMk/>
            <pc:sldMk cId="829953082" sldId="267"/>
            <ac:picMk id="26" creationId="{915B5014-A7EC-4BA6-9C83-8840CF81DB28}"/>
          </ac:picMkLst>
        </pc:picChg>
        <pc:picChg chg="add del">
          <ac:chgData name="Aaliyah S. Davis" userId="2ca868b0-6756-4ae1-928b-70b3a0b698dd" providerId="ADAL" clId="{FAB779C9-70DB-4146-A11E-9B115913EF25}" dt="2023-09-20T12:59:51.770" v="2142" actId="26606"/>
          <ac:picMkLst>
            <pc:docMk/>
            <pc:sldMk cId="829953082" sldId="267"/>
            <ac:picMk id="28" creationId="{022C43AB-86D7-420D-8AD7-DC0A15FDD0AF}"/>
          </ac:picMkLst>
        </pc:picChg>
      </pc:sldChg>
      <pc:sldChg chg="addSp delSp modSp new mod ord">
        <pc:chgData name="Aaliyah S. Davis" userId="2ca868b0-6756-4ae1-928b-70b3a0b698dd" providerId="ADAL" clId="{FAB779C9-70DB-4146-A11E-9B115913EF25}" dt="2024-01-19T15:21:22.636" v="7336"/>
        <pc:sldMkLst>
          <pc:docMk/>
          <pc:sldMk cId="146280289" sldId="268"/>
        </pc:sldMkLst>
        <pc:spChg chg="mod">
          <ac:chgData name="Aaliyah S. Davis" userId="2ca868b0-6756-4ae1-928b-70b3a0b698dd" providerId="ADAL" clId="{FAB779C9-70DB-4146-A11E-9B115913EF25}" dt="2024-01-19T14:28:05.676" v="6816" actId="113"/>
          <ac:spMkLst>
            <pc:docMk/>
            <pc:sldMk cId="146280289" sldId="268"/>
            <ac:spMk id="2" creationId="{6443CA48-9787-DEE7-5B31-30798CAC882E}"/>
          </ac:spMkLst>
        </pc:spChg>
        <pc:spChg chg="mod">
          <ac:chgData name="Aaliyah S. Davis" userId="2ca868b0-6756-4ae1-928b-70b3a0b698dd" providerId="ADAL" clId="{FAB779C9-70DB-4146-A11E-9B115913EF25}" dt="2024-01-19T14:26:23.137" v="6794" actId="255"/>
          <ac:spMkLst>
            <pc:docMk/>
            <pc:sldMk cId="146280289" sldId="268"/>
            <ac:spMk id="3" creationId="{372FE226-4B81-AE20-E538-B73E8C4075EE}"/>
          </ac:spMkLst>
        </pc:spChg>
        <pc:spChg chg="add del mod">
          <ac:chgData name="Aaliyah S. Davis" userId="2ca868b0-6756-4ae1-928b-70b3a0b698dd" providerId="ADAL" clId="{FAB779C9-70DB-4146-A11E-9B115913EF25}" dt="2023-09-19T15:24:24.038" v="1518"/>
          <ac:spMkLst>
            <pc:docMk/>
            <pc:sldMk cId="146280289" sldId="268"/>
            <ac:spMk id="4" creationId="{4212EB2A-0372-33A4-9CCB-5E2FC2F3B0D5}"/>
          </ac:spMkLst>
        </pc:spChg>
        <pc:spChg chg="mod">
          <ac:chgData name="Aaliyah S. Davis" userId="2ca868b0-6756-4ae1-928b-70b3a0b698dd" providerId="ADAL" clId="{FAB779C9-70DB-4146-A11E-9B115913EF25}" dt="2024-01-19T15:21:22.636" v="7336"/>
          <ac:spMkLst>
            <pc:docMk/>
            <pc:sldMk cId="146280289" sldId="268"/>
            <ac:spMk id="4" creationId="{4C7E1390-E5ED-E737-F2A7-5C1DFAF31AC0}"/>
          </ac:spMkLst>
        </pc:spChg>
        <pc:spChg chg="add mod">
          <ac:chgData name="Aaliyah S. Davis" userId="2ca868b0-6756-4ae1-928b-70b3a0b698dd" providerId="ADAL" clId="{FAB779C9-70DB-4146-A11E-9B115913EF25}" dt="2024-01-19T14:26:33.494" v="6796" actId="255"/>
          <ac:spMkLst>
            <pc:docMk/>
            <pc:sldMk cId="146280289" sldId="268"/>
            <ac:spMk id="5" creationId="{E8BCED44-1754-F33D-61C4-C577300DB5A1}"/>
          </ac:spMkLst>
        </pc:spChg>
        <pc:spChg chg="add mod">
          <ac:chgData name="Aaliyah S. Davis" userId="2ca868b0-6756-4ae1-928b-70b3a0b698dd" providerId="ADAL" clId="{FAB779C9-70DB-4146-A11E-9B115913EF25}" dt="2024-01-19T14:26:51.369" v="6801" actId="255"/>
          <ac:spMkLst>
            <pc:docMk/>
            <pc:sldMk cId="146280289" sldId="268"/>
            <ac:spMk id="6" creationId="{0CF13FDA-93A8-1E70-E774-53FDB2314C38}"/>
          </ac:spMkLst>
        </pc:spChg>
        <pc:spChg chg="add mod">
          <ac:chgData name="Aaliyah S. Davis" userId="2ca868b0-6756-4ae1-928b-70b3a0b698dd" providerId="ADAL" clId="{FAB779C9-70DB-4146-A11E-9B115913EF25}" dt="2024-01-19T14:27:00.755" v="6803" actId="1076"/>
          <ac:spMkLst>
            <pc:docMk/>
            <pc:sldMk cId="146280289" sldId="268"/>
            <ac:spMk id="7" creationId="{95DC66A4-FC29-9448-63E3-0E3EB85DA19E}"/>
          </ac:spMkLst>
        </pc:spChg>
        <pc:spChg chg="add mod">
          <ac:chgData name="Aaliyah S. Davis" userId="2ca868b0-6756-4ae1-928b-70b3a0b698dd" providerId="ADAL" clId="{FAB779C9-70DB-4146-A11E-9B115913EF25}" dt="2024-01-19T14:27:07.779" v="6805" actId="1076"/>
          <ac:spMkLst>
            <pc:docMk/>
            <pc:sldMk cId="146280289" sldId="268"/>
            <ac:spMk id="8" creationId="{70533C32-A3C5-E299-98B8-0989A2B1C0DD}"/>
          </ac:spMkLst>
        </pc:spChg>
        <pc:spChg chg="add mod">
          <ac:chgData name="Aaliyah S. Davis" userId="2ca868b0-6756-4ae1-928b-70b3a0b698dd" providerId="ADAL" clId="{FAB779C9-70DB-4146-A11E-9B115913EF25}" dt="2024-01-19T14:27:56.127" v="6814" actId="20577"/>
          <ac:spMkLst>
            <pc:docMk/>
            <pc:sldMk cId="146280289" sldId="268"/>
            <ac:spMk id="11" creationId="{2F726240-85A6-5064-95E2-2852D0DBE8F4}"/>
          </ac:spMkLst>
        </pc:spChg>
        <pc:picChg chg="add mod">
          <ac:chgData name="Aaliyah S. Davis" userId="2ca868b0-6756-4ae1-928b-70b3a0b698dd" providerId="ADAL" clId="{FAB779C9-70DB-4146-A11E-9B115913EF25}" dt="2024-01-19T14:27:14.950" v="6807" actId="1076"/>
          <ac:picMkLst>
            <pc:docMk/>
            <pc:sldMk cId="146280289" sldId="268"/>
            <ac:picMk id="10" creationId="{62B6A954-BC33-E4C1-6379-E595F08CF751}"/>
          </ac:picMkLst>
        </pc:picChg>
      </pc:sldChg>
      <pc:sldChg chg="modSp new del mod">
        <pc:chgData name="Aaliyah S. Davis" userId="2ca868b0-6756-4ae1-928b-70b3a0b698dd" providerId="ADAL" clId="{FAB779C9-70DB-4146-A11E-9B115913EF25}" dt="2023-09-19T14:10:18.615" v="1128" actId="47"/>
        <pc:sldMkLst>
          <pc:docMk/>
          <pc:sldMk cId="2842545446" sldId="268"/>
        </pc:sldMkLst>
        <pc:spChg chg="mod">
          <ac:chgData name="Aaliyah S. Davis" userId="2ca868b0-6756-4ae1-928b-70b3a0b698dd" providerId="ADAL" clId="{FAB779C9-70DB-4146-A11E-9B115913EF25}" dt="2023-09-19T13:46:39.913" v="1127" actId="20577"/>
          <ac:spMkLst>
            <pc:docMk/>
            <pc:sldMk cId="2842545446" sldId="268"/>
            <ac:spMk id="2" creationId="{89B21D0E-5F5A-18CA-A955-3CDF62F662EA}"/>
          </ac:spMkLst>
        </pc:spChg>
      </pc:sldChg>
      <pc:sldChg chg="modSp new mod ord">
        <pc:chgData name="Aaliyah S. Davis" userId="2ca868b0-6756-4ae1-928b-70b3a0b698dd" providerId="ADAL" clId="{FAB779C9-70DB-4146-A11E-9B115913EF25}" dt="2024-01-19T15:21:22.636" v="7336"/>
        <pc:sldMkLst>
          <pc:docMk/>
          <pc:sldMk cId="2692969724" sldId="269"/>
        </pc:sldMkLst>
        <pc:spChg chg="mod">
          <ac:chgData name="Aaliyah S. Davis" userId="2ca868b0-6756-4ae1-928b-70b3a0b698dd" providerId="ADAL" clId="{FAB779C9-70DB-4146-A11E-9B115913EF25}" dt="2024-01-19T15:21:22.636" v="7336"/>
          <ac:spMkLst>
            <pc:docMk/>
            <pc:sldMk cId="2692969724" sldId="269"/>
            <ac:spMk id="2" creationId="{31B6C6D7-A5DA-5178-2A30-C37CB8AFC615}"/>
          </ac:spMkLst>
        </pc:spChg>
        <pc:spChg chg="mod">
          <ac:chgData name="Aaliyah S. Davis" userId="2ca868b0-6756-4ae1-928b-70b3a0b698dd" providerId="ADAL" clId="{FAB779C9-70DB-4146-A11E-9B115913EF25}" dt="2024-01-19T15:20:51.366" v="7335"/>
          <ac:spMkLst>
            <pc:docMk/>
            <pc:sldMk cId="2692969724" sldId="269"/>
            <ac:spMk id="3" creationId="{E21DAAA1-4EC8-0D1D-1BAC-DF16D2586681}"/>
          </ac:spMkLst>
        </pc:spChg>
        <pc:spChg chg="mod">
          <ac:chgData name="Aaliyah S. Davis" userId="2ca868b0-6756-4ae1-928b-70b3a0b698dd" providerId="ADAL" clId="{FAB779C9-70DB-4146-A11E-9B115913EF25}" dt="2024-01-19T15:21:22.636" v="7336"/>
          <ac:spMkLst>
            <pc:docMk/>
            <pc:sldMk cId="2692969724" sldId="269"/>
            <ac:spMk id="4" creationId="{A2EE7121-1FC2-7776-3024-0BC8112055EE}"/>
          </ac:spMkLst>
        </pc:spChg>
      </pc:sldChg>
      <pc:sldChg chg="addSp delSp modSp new mod setBg">
        <pc:chgData name="Aaliyah S. Davis" userId="2ca868b0-6756-4ae1-928b-70b3a0b698dd" providerId="ADAL" clId="{FAB779C9-70DB-4146-A11E-9B115913EF25}" dt="2024-01-19T15:21:22.636" v="7336"/>
        <pc:sldMkLst>
          <pc:docMk/>
          <pc:sldMk cId="1295579572" sldId="270"/>
        </pc:sldMkLst>
        <pc:spChg chg="mod">
          <ac:chgData name="Aaliyah S. Davis" userId="2ca868b0-6756-4ae1-928b-70b3a0b698dd" providerId="ADAL" clId="{FAB779C9-70DB-4146-A11E-9B115913EF25}" dt="2024-01-19T14:36:15.654" v="7160" actId="14100"/>
          <ac:spMkLst>
            <pc:docMk/>
            <pc:sldMk cId="1295579572" sldId="270"/>
            <ac:spMk id="2" creationId="{21E23C76-E1D8-4373-E9F8-94DCD1C01FA0}"/>
          </ac:spMkLst>
        </pc:spChg>
        <pc:spChg chg="mod ord">
          <ac:chgData name="Aaliyah S. Davis" userId="2ca868b0-6756-4ae1-928b-70b3a0b698dd" providerId="ADAL" clId="{FAB779C9-70DB-4146-A11E-9B115913EF25}" dt="2024-01-19T15:21:22.636" v="7336"/>
          <ac:spMkLst>
            <pc:docMk/>
            <pc:sldMk cId="1295579572" sldId="270"/>
            <ac:spMk id="3" creationId="{6D0E9528-B9E6-A4BD-C650-7DBF028815D9}"/>
          </ac:spMkLst>
        </pc:spChg>
        <pc:spChg chg="mod">
          <ac:chgData name="Aaliyah S. Davis" userId="2ca868b0-6756-4ae1-928b-70b3a0b698dd" providerId="ADAL" clId="{FAB779C9-70DB-4146-A11E-9B115913EF25}" dt="2024-01-19T15:21:22.636" v="7336"/>
          <ac:spMkLst>
            <pc:docMk/>
            <pc:sldMk cId="1295579572" sldId="270"/>
            <ac:spMk id="4" creationId="{93D5A449-63D3-CC1E-713E-798B0650E0A2}"/>
          </ac:spMkLst>
        </pc:spChg>
        <pc:spChg chg="add del mod">
          <ac:chgData name="Aaliyah S. Davis" userId="2ca868b0-6756-4ae1-928b-70b3a0b698dd" providerId="ADAL" clId="{FAB779C9-70DB-4146-A11E-9B115913EF25}" dt="2023-09-21T15:26:47.975" v="5692" actId="478"/>
          <ac:spMkLst>
            <pc:docMk/>
            <pc:sldMk cId="1295579572" sldId="270"/>
            <ac:spMk id="6" creationId="{B3EC698D-2BEF-64F3-21B9-D1C13EFE9954}"/>
          </ac:spMkLst>
        </pc:spChg>
        <pc:spChg chg="add del mod">
          <ac:chgData name="Aaliyah S. Davis" userId="2ca868b0-6756-4ae1-928b-70b3a0b698dd" providerId="ADAL" clId="{FAB779C9-70DB-4146-A11E-9B115913EF25}" dt="2023-09-21T15:26:47.975" v="5692" actId="478"/>
          <ac:spMkLst>
            <pc:docMk/>
            <pc:sldMk cId="1295579572" sldId="270"/>
            <ac:spMk id="9" creationId="{1C9CA628-8326-F47E-7EDD-B9661ED699A0}"/>
          </ac:spMkLst>
        </pc:spChg>
        <pc:spChg chg="add del mod">
          <ac:chgData name="Aaliyah S. Davis" userId="2ca868b0-6756-4ae1-928b-70b3a0b698dd" providerId="ADAL" clId="{FAB779C9-70DB-4146-A11E-9B115913EF25}" dt="2023-09-21T15:29:00.703" v="5798" actId="478"/>
          <ac:spMkLst>
            <pc:docMk/>
            <pc:sldMk cId="1295579572" sldId="270"/>
            <ac:spMk id="12" creationId="{5D556F23-D246-5BBA-10DB-9640B660D53D}"/>
          </ac:spMkLst>
        </pc:spChg>
        <pc:spChg chg="add del">
          <ac:chgData name="Aaliyah S. Davis" userId="2ca868b0-6756-4ae1-928b-70b3a0b698dd" providerId="ADAL" clId="{FAB779C9-70DB-4146-A11E-9B115913EF25}" dt="2023-09-21T15:28:25.902" v="5776" actId="26606"/>
          <ac:spMkLst>
            <pc:docMk/>
            <pc:sldMk cId="1295579572" sldId="270"/>
            <ac:spMk id="13" creationId="{C33BF9DD-8A45-4EEE-B231-0A14D322E5F9}"/>
          </ac:spMkLst>
        </pc:spChg>
        <pc:spChg chg="add del">
          <ac:chgData name="Aaliyah S. Davis" userId="2ca868b0-6756-4ae1-928b-70b3a0b698dd" providerId="ADAL" clId="{FAB779C9-70DB-4146-A11E-9B115913EF25}" dt="2023-09-21T15:28:25.902" v="5776" actId="26606"/>
          <ac:spMkLst>
            <pc:docMk/>
            <pc:sldMk cId="1295579572" sldId="270"/>
            <ac:spMk id="15" creationId="{D5FBCAC9-BD8B-4F3B-AD74-EF37D4211349}"/>
          </ac:spMkLst>
        </pc:spChg>
        <pc:spChg chg="add del">
          <ac:chgData name="Aaliyah S. Davis" userId="2ca868b0-6756-4ae1-928b-70b3a0b698dd" providerId="ADAL" clId="{FAB779C9-70DB-4146-A11E-9B115913EF25}" dt="2023-09-21T15:28:02.598" v="5764" actId="26606"/>
          <ac:spMkLst>
            <pc:docMk/>
            <pc:sldMk cId="1295579572" sldId="270"/>
            <ac:spMk id="16" creationId="{44CC594A-A820-450F-B363-C19201FCFEC6}"/>
          </ac:spMkLst>
        </pc:spChg>
        <pc:spChg chg="add del">
          <ac:chgData name="Aaliyah S. Davis" userId="2ca868b0-6756-4ae1-928b-70b3a0b698dd" providerId="ADAL" clId="{FAB779C9-70DB-4146-A11E-9B115913EF25}" dt="2023-09-21T15:28:25.902" v="5776" actId="26606"/>
          <ac:spMkLst>
            <pc:docMk/>
            <pc:sldMk cId="1295579572" sldId="270"/>
            <ac:spMk id="17" creationId="{9556C5A8-AD7E-4CE7-87BE-9EA3B5E1786F}"/>
          </ac:spMkLst>
        </pc:spChg>
        <pc:spChg chg="add del">
          <ac:chgData name="Aaliyah S. Davis" userId="2ca868b0-6756-4ae1-928b-70b3a0b698dd" providerId="ADAL" clId="{FAB779C9-70DB-4146-A11E-9B115913EF25}" dt="2023-09-21T15:28:02.598" v="5764" actId="26606"/>
          <ac:spMkLst>
            <pc:docMk/>
            <pc:sldMk cId="1295579572" sldId="270"/>
            <ac:spMk id="18" creationId="{59FAB3DA-E9ED-4574-ABCC-378BC0FF1BBC}"/>
          </ac:spMkLst>
        </pc:spChg>
        <pc:spChg chg="add del">
          <ac:chgData name="Aaliyah S. Davis" userId="2ca868b0-6756-4ae1-928b-70b3a0b698dd" providerId="ADAL" clId="{FAB779C9-70DB-4146-A11E-9B115913EF25}" dt="2023-09-21T15:28:31.093" v="5778" actId="26606"/>
          <ac:spMkLst>
            <pc:docMk/>
            <pc:sldMk cId="1295579572" sldId="270"/>
            <ac:spMk id="19" creationId="{52ABB703-2B0E-4C3B-B4A2-F3973548E561}"/>
          </ac:spMkLst>
        </pc:spChg>
        <pc:spChg chg="add del">
          <ac:chgData name="Aaliyah S. Davis" userId="2ca868b0-6756-4ae1-928b-70b3a0b698dd" providerId="ADAL" clId="{FAB779C9-70DB-4146-A11E-9B115913EF25}" dt="2023-09-21T15:28:02.598" v="5764" actId="26606"/>
          <ac:spMkLst>
            <pc:docMk/>
            <pc:sldMk cId="1295579572" sldId="270"/>
            <ac:spMk id="20" creationId="{53B8D6B0-55D6-48DC-86D8-FD95D5F118AB}"/>
          </ac:spMkLst>
        </pc:spChg>
        <pc:spChg chg="add del">
          <ac:chgData name="Aaliyah S. Davis" userId="2ca868b0-6756-4ae1-928b-70b3a0b698dd" providerId="ADAL" clId="{FAB779C9-70DB-4146-A11E-9B115913EF25}" dt="2023-09-21T15:28:06.197" v="5766" actId="26606"/>
          <ac:spMkLst>
            <pc:docMk/>
            <pc:sldMk cId="1295579572" sldId="270"/>
            <ac:spMk id="22" creationId="{FF2DA012-1414-493D-888F-5D99D0BDA322}"/>
          </ac:spMkLst>
        </pc:spChg>
        <pc:spChg chg="add del">
          <ac:chgData name="Aaliyah S. Davis" userId="2ca868b0-6756-4ae1-928b-70b3a0b698dd" providerId="ADAL" clId="{FAB779C9-70DB-4146-A11E-9B115913EF25}" dt="2023-09-21T15:28:06.197" v="5766" actId="26606"/>
          <ac:spMkLst>
            <pc:docMk/>
            <pc:sldMk cId="1295579572" sldId="270"/>
            <ac:spMk id="23" creationId="{10162E77-11AD-44A7-84EC-40C59EEFBD2E}"/>
          </ac:spMkLst>
        </pc:spChg>
        <pc:spChg chg="add del">
          <ac:chgData name="Aaliyah S. Davis" userId="2ca868b0-6756-4ae1-928b-70b3a0b698dd" providerId="ADAL" clId="{FAB779C9-70DB-4146-A11E-9B115913EF25}" dt="2023-09-21T15:28:06.197" v="5766" actId="26606"/>
          <ac:spMkLst>
            <pc:docMk/>
            <pc:sldMk cId="1295579572" sldId="270"/>
            <ac:spMk id="25" creationId="{6329CBCE-21AE-419D-AC1F-8ACF510A6670}"/>
          </ac:spMkLst>
        </pc:spChg>
        <pc:spChg chg="add del">
          <ac:chgData name="Aaliyah S. Davis" userId="2ca868b0-6756-4ae1-928b-70b3a0b698dd" providerId="ADAL" clId="{FAB779C9-70DB-4146-A11E-9B115913EF25}" dt="2023-09-21T15:28:31.093" v="5778" actId="26606"/>
          <ac:spMkLst>
            <pc:docMk/>
            <pc:sldMk cId="1295579572" sldId="270"/>
            <ac:spMk id="26" creationId="{E95DA498-D9A2-4DA9-B9DA-B3776E08CF7E}"/>
          </ac:spMkLst>
        </pc:spChg>
        <pc:spChg chg="add del">
          <ac:chgData name="Aaliyah S. Davis" userId="2ca868b0-6756-4ae1-928b-70b3a0b698dd" providerId="ADAL" clId="{FAB779C9-70DB-4146-A11E-9B115913EF25}" dt="2023-09-21T15:28:08.016" v="5768" actId="26606"/>
          <ac:spMkLst>
            <pc:docMk/>
            <pc:sldMk cId="1295579572" sldId="270"/>
            <ac:spMk id="27" creationId="{284B70D5-875B-433D-BDBD-1522A85D6C1D}"/>
          </ac:spMkLst>
        </pc:spChg>
        <pc:spChg chg="add del">
          <ac:chgData name="Aaliyah S. Davis" userId="2ca868b0-6756-4ae1-928b-70b3a0b698dd" providerId="ADAL" clId="{FAB779C9-70DB-4146-A11E-9B115913EF25}" dt="2023-09-21T15:28:08.016" v="5768" actId="26606"/>
          <ac:spMkLst>
            <pc:docMk/>
            <pc:sldMk cId="1295579572" sldId="270"/>
            <ac:spMk id="29" creationId="{1E299956-A9E7-4FC1-A0B1-D590CA9730E8}"/>
          </ac:spMkLst>
        </pc:spChg>
        <pc:spChg chg="add del">
          <ac:chgData name="Aaliyah S. Davis" userId="2ca868b0-6756-4ae1-928b-70b3a0b698dd" providerId="ADAL" clId="{FAB779C9-70DB-4146-A11E-9B115913EF25}" dt="2023-09-21T15:28:08.016" v="5768" actId="26606"/>
          <ac:spMkLst>
            <pc:docMk/>
            <pc:sldMk cId="1295579572" sldId="270"/>
            <ac:spMk id="30" creationId="{17FC539C-B783-4B03-9F9E-D13430F3F64F}"/>
          </ac:spMkLst>
        </pc:spChg>
        <pc:spChg chg="add del">
          <ac:chgData name="Aaliyah S. Davis" userId="2ca868b0-6756-4ae1-928b-70b3a0b698dd" providerId="ADAL" clId="{FAB779C9-70DB-4146-A11E-9B115913EF25}" dt="2023-09-21T15:28:31.093" v="5778" actId="26606"/>
          <ac:spMkLst>
            <pc:docMk/>
            <pc:sldMk cId="1295579572" sldId="270"/>
            <ac:spMk id="31" creationId="{82A73093-4B9D-420D-B17E-52293703A1D4}"/>
          </ac:spMkLst>
        </pc:spChg>
        <pc:spChg chg="add del">
          <ac:chgData name="Aaliyah S. Davis" userId="2ca868b0-6756-4ae1-928b-70b3a0b698dd" providerId="ADAL" clId="{FAB779C9-70DB-4146-A11E-9B115913EF25}" dt="2023-09-21T15:28:12.009" v="5770" actId="26606"/>
          <ac:spMkLst>
            <pc:docMk/>
            <pc:sldMk cId="1295579572" sldId="270"/>
            <ac:spMk id="32" creationId="{5CF81D86-BDBA-477C-B7DD-8D359BB9965B}"/>
          </ac:spMkLst>
        </pc:spChg>
        <pc:spChg chg="add del">
          <ac:chgData name="Aaliyah S. Davis" userId="2ca868b0-6756-4ae1-928b-70b3a0b698dd" providerId="ADAL" clId="{FAB779C9-70DB-4146-A11E-9B115913EF25}" dt="2023-09-21T15:28:12.009" v="5770" actId="26606"/>
          <ac:spMkLst>
            <pc:docMk/>
            <pc:sldMk cId="1295579572" sldId="270"/>
            <ac:spMk id="34" creationId="{88AA064E-5F6E-4024-BC28-EDDC3DFC70E1}"/>
          </ac:spMkLst>
        </pc:spChg>
        <pc:spChg chg="add del">
          <ac:chgData name="Aaliyah S. Davis" userId="2ca868b0-6756-4ae1-928b-70b3a0b698dd" providerId="ADAL" clId="{FAB779C9-70DB-4146-A11E-9B115913EF25}" dt="2023-09-21T15:28:12.009" v="5770" actId="26606"/>
          <ac:spMkLst>
            <pc:docMk/>
            <pc:sldMk cId="1295579572" sldId="270"/>
            <ac:spMk id="35" creationId="{03B29638-4838-4B9B-B9DB-96E542BAF3E6}"/>
          </ac:spMkLst>
        </pc:spChg>
        <pc:spChg chg="add del">
          <ac:chgData name="Aaliyah S. Davis" userId="2ca868b0-6756-4ae1-928b-70b3a0b698dd" providerId="ADAL" clId="{FAB779C9-70DB-4146-A11E-9B115913EF25}" dt="2023-09-21T15:28:13.012" v="5772" actId="26606"/>
          <ac:spMkLst>
            <pc:docMk/>
            <pc:sldMk cId="1295579572" sldId="270"/>
            <ac:spMk id="37" creationId="{C33BF9DD-8A45-4EEE-B231-0A14D322E5F9}"/>
          </ac:spMkLst>
        </pc:spChg>
        <pc:spChg chg="add del">
          <ac:chgData name="Aaliyah S. Davis" userId="2ca868b0-6756-4ae1-928b-70b3a0b698dd" providerId="ADAL" clId="{FAB779C9-70DB-4146-A11E-9B115913EF25}" dt="2023-09-21T15:28:13.012" v="5772" actId="26606"/>
          <ac:spMkLst>
            <pc:docMk/>
            <pc:sldMk cId="1295579572" sldId="270"/>
            <ac:spMk id="39" creationId="{D5FBCAC9-BD8B-4F3B-AD74-EF37D4211349}"/>
          </ac:spMkLst>
        </pc:spChg>
        <pc:spChg chg="add del">
          <ac:chgData name="Aaliyah S. Davis" userId="2ca868b0-6756-4ae1-928b-70b3a0b698dd" providerId="ADAL" clId="{FAB779C9-70DB-4146-A11E-9B115913EF25}" dt="2023-09-21T15:28:13.012" v="5772" actId="26606"/>
          <ac:spMkLst>
            <pc:docMk/>
            <pc:sldMk cId="1295579572" sldId="270"/>
            <ac:spMk id="40" creationId="{9556C5A8-AD7E-4CE7-87BE-9EA3B5E1786F}"/>
          </ac:spMkLst>
        </pc:spChg>
        <pc:picChg chg="add del mod">
          <ac:chgData name="Aaliyah S. Davis" userId="2ca868b0-6756-4ae1-928b-70b3a0b698dd" providerId="ADAL" clId="{FAB779C9-70DB-4146-A11E-9B115913EF25}" dt="2023-09-21T15:26:47.975" v="5692" actId="478"/>
          <ac:picMkLst>
            <pc:docMk/>
            <pc:sldMk cId="1295579572" sldId="270"/>
            <ac:picMk id="5" creationId="{834E33C1-0A09-D997-A520-8E758B753D71}"/>
          </ac:picMkLst>
        </pc:picChg>
        <pc:picChg chg="add del mod">
          <ac:chgData name="Aaliyah S. Davis" userId="2ca868b0-6756-4ae1-928b-70b3a0b698dd" providerId="ADAL" clId="{FAB779C9-70DB-4146-A11E-9B115913EF25}" dt="2023-09-21T15:26:47.975" v="5692" actId="478"/>
          <ac:picMkLst>
            <pc:docMk/>
            <pc:sldMk cId="1295579572" sldId="270"/>
            <ac:picMk id="8" creationId="{78765029-F102-7C0F-A693-BA3FDB0B3BB3}"/>
          </ac:picMkLst>
        </pc:picChg>
        <pc:picChg chg="add mod">
          <ac:chgData name="Aaliyah S. Davis" userId="2ca868b0-6756-4ae1-928b-70b3a0b698dd" providerId="ADAL" clId="{FAB779C9-70DB-4146-A11E-9B115913EF25}" dt="2024-01-19T14:36:45.135" v="7167" actId="14100"/>
          <ac:picMkLst>
            <pc:docMk/>
            <pc:sldMk cId="1295579572" sldId="270"/>
            <ac:picMk id="11" creationId="{6BF180D9-8C20-0EA3-A576-39D15A42E770}"/>
          </ac:picMkLst>
        </pc:picChg>
        <pc:cxnChg chg="add del">
          <ac:chgData name="Aaliyah S. Davis" userId="2ca868b0-6756-4ae1-928b-70b3a0b698dd" providerId="ADAL" clId="{FAB779C9-70DB-4146-A11E-9B115913EF25}" dt="2023-09-21T15:28:25.902" v="5776" actId="26606"/>
          <ac:cxnSpMkLst>
            <pc:docMk/>
            <pc:sldMk cId="1295579572" sldId="270"/>
            <ac:cxnSpMk id="14" creationId="{9020DCC9-F851-4562-BB20-1AB3C51BFD08}"/>
          </ac:cxnSpMkLst>
        </pc:cxnChg>
        <pc:cxnChg chg="add del">
          <ac:chgData name="Aaliyah S. Davis" userId="2ca868b0-6756-4ae1-928b-70b3a0b698dd" providerId="ADAL" clId="{FAB779C9-70DB-4146-A11E-9B115913EF25}" dt="2023-09-21T15:28:31.093" v="5778" actId="26606"/>
          <ac:cxnSpMkLst>
            <pc:docMk/>
            <pc:sldMk cId="1295579572" sldId="270"/>
            <ac:cxnSpMk id="21" creationId="{9C21570E-E159-49A6-9891-FA397B7A92D3}"/>
          </ac:cxnSpMkLst>
        </pc:cxnChg>
        <pc:cxnChg chg="add del">
          <ac:chgData name="Aaliyah S. Davis" userId="2ca868b0-6756-4ae1-928b-70b3a0b698dd" providerId="ADAL" clId="{FAB779C9-70DB-4146-A11E-9B115913EF25}" dt="2023-09-21T15:28:06.197" v="5766" actId="26606"/>
          <ac:cxnSpMkLst>
            <pc:docMk/>
            <pc:sldMk cId="1295579572" sldId="270"/>
            <ac:cxnSpMk id="24" creationId="{5AB158E9-1B40-4CD6-95F0-95CA11DF7B7A}"/>
          </ac:cxnSpMkLst>
        </pc:cxnChg>
        <pc:cxnChg chg="add del">
          <ac:chgData name="Aaliyah S. Davis" userId="2ca868b0-6756-4ae1-928b-70b3a0b698dd" providerId="ADAL" clId="{FAB779C9-70DB-4146-A11E-9B115913EF25}" dt="2023-09-21T15:28:08.016" v="5768" actId="26606"/>
          <ac:cxnSpMkLst>
            <pc:docMk/>
            <pc:sldMk cId="1295579572" sldId="270"/>
            <ac:cxnSpMk id="28" creationId="{C947DF4A-614C-4B4C-8B80-E5B9D8E8CFED}"/>
          </ac:cxnSpMkLst>
        </pc:cxnChg>
        <pc:cxnChg chg="add del">
          <ac:chgData name="Aaliyah S. Davis" userId="2ca868b0-6756-4ae1-928b-70b3a0b698dd" providerId="ADAL" clId="{FAB779C9-70DB-4146-A11E-9B115913EF25}" dt="2023-09-21T15:28:12.009" v="5770" actId="26606"/>
          <ac:cxnSpMkLst>
            <pc:docMk/>
            <pc:sldMk cId="1295579572" sldId="270"/>
            <ac:cxnSpMk id="33" creationId="{C65F3E9C-EF11-4F8F-A621-399C7A3E6401}"/>
          </ac:cxnSpMkLst>
        </pc:cxnChg>
        <pc:cxnChg chg="add del">
          <ac:chgData name="Aaliyah S. Davis" userId="2ca868b0-6756-4ae1-928b-70b3a0b698dd" providerId="ADAL" clId="{FAB779C9-70DB-4146-A11E-9B115913EF25}" dt="2023-09-21T15:28:13.012" v="5772" actId="26606"/>
          <ac:cxnSpMkLst>
            <pc:docMk/>
            <pc:sldMk cId="1295579572" sldId="270"/>
            <ac:cxnSpMk id="38" creationId="{9020DCC9-F851-4562-BB20-1AB3C51BFD08}"/>
          </ac:cxnSpMkLst>
        </pc:cxnChg>
      </pc:sldChg>
      <pc:sldChg chg="addSp delSp modSp new mod">
        <pc:chgData name="Aaliyah S. Davis" userId="2ca868b0-6756-4ae1-928b-70b3a0b698dd" providerId="ADAL" clId="{FAB779C9-70DB-4146-A11E-9B115913EF25}" dt="2024-01-19T15:21:22.636" v="7336"/>
        <pc:sldMkLst>
          <pc:docMk/>
          <pc:sldMk cId="198805420" sldId="271"/>
        </pc:sldMkLst>
        <pc:spChg chg="mod">
          <ac:chgData name="Aaliyah S. Davis" userId="2ca868b0-6756-4ae1-928b-70b3a0b698dd" providerId="ADAL" clId="{FAB779C9-70DB-4146-A11E-9B115913EF25}" dt="2024-01-19T14:37:56.303" v="7173" actId="14100"/>
          <ac:spMkLst>
            <pc:docMk/>
            <pc:sldMk cId="198805420" sldId="271"/>
            <ac:spMk id="2" creationId="{ABE5E458-00DF-49A0-8148-5D32368160EB}"/>
          </ac:spMkLst>
        </pc:spChg>
        <pc:spChg chg="mod">
          <ac:chgData name="Aaliyah S. Davis" userId="2ca868b0-6756-4ae1-928b-70b3a0b698dd" providerId="ADAL" clId="{FAB779C9-70DB-4146-A11E-9B115913EF25}" dt="2024-01-19T15:21:22.636" v="7336"/>
          <ac:spMkLst>
            <pc:docMk/>
            <pc:sldMk cId="198805420" sldId="271"/>
            <ac:spMk id="3" creationId="{F1FF4C16-2F74-473E-54DC-8679E28312C9}"/>
          </ac:spMkLst>
        </pc:spChg>
        <pc:spChg chg="mod">
          <ac:chgData name="Aaliyah S. Davis" userId="2ca868b0-6756-4ae1-928b-70b3a0b698dd" providerId="ADAL" clId="{FAB779C9-70DB-4146-A11E-9B115913EF25}" dt="2024-01-19T15:21:22.636" v="7336"/>
          <ac:spMkLst>
            <pc:docMk/>
            <pc:sldMk cId="198805420" sldId="271"/>
            <ac:spMk id="4" creationId="{197CE189-7BB3-B9CE-4432-B8726CACA1E0}"/>
          </ac:spMkLst>
        </pc:spChg>
        <pc:spChg chg="add del mod">
          <ac:chgData name="Aaliyah S. Davis" userId="2ca868b0-6756-4ae1-928b-70b3a0b698dd" providerId="ADAL" clId="{FAB779C9-70DB-4146-A11E-9B115913EF25}" dt="2023-09-20T14:12:44.754" v="3027" actId="767"/>
          <ac:spMkLst>
            <pc:docMk/>
            <pc:sldMk cId="198805420" sldId="271"/>
            <ac:spMk id="4" creationId="{436BA352-B906-B8FB-00D8-BE489ECEBF3D}"/>
          </ac:spMkLst>
        </pc:spChg>
        <pc:spChg chg="add mod">
          <ac:chgData name="Aaliyah S. Davis" userId="2ca868b0-6756-4ae1-928b-70b3a0b698dd" providerId="ADAL" clId="{FAB779C9-70DB-4146-A11E-9B115913EF25}" dt="2024-01-19T14:39:51.402" v="7190" actId="1076"/>
          <ac:spMkLst>
            <pc:docMk/>
            <pc:sldMk cId="198805420" sldId="271"/>
            <ac:spMk id="6" creationId="{4C8A1F70-4D86-F4EC-6B0C-D6B1298612C2}"/>
          </ac:spMkLst>
        </pc:spChg>
        <pc:spChg chg="add del mod">
          <ac:chgData name="Aaliyah S. Davis" userId="2ca868b0-6756-4ae1-928b-70b3a0b698dd" providerId="ADAL" clId="{FAB779C9-70DB-4146-A11E-9B115913EF25}" dt="2023-09-21T15:31:08.669" v="5866"/>
          <ac:spMkLst>
            <pc:docMk/>
            <pc:sldMk cId="198805420" sldId="271"/>
            <ac:spMk id="6" creationId="{9FF56E8B-D9A9-F2F9-56E3-7D597D147D88}"/>
          </ac:spMkLst>
        </pc:spChg>
        <pc:picChg chg="add mod">
          <ac:chgData name="Aaliyah S. Davis" userId="2ca868b0-6756-4ae1-928b-70b3a0b698dd" providerId="ADAL" clId="{FAB779C9-70DB-4146-A11E-9B115913EF25}" dt="2024-01-19T14:39:59.754" v="7191" actId="1076"/>
          <ac:picMkLst>
            <pc:docMk/>
            <pc:sldMk cId="198805420" sldId="271"/>
            <ac:picMk id="5" creationId="{C32494F9-F133-8D25-2C55-960697873385}"/>
          </ac:picMkLst>
        </pc:picChg>
      </pc:sldChg>
      <pc:sldChg chg="modSp new del mod">
        <pc:chgData name="Aaliyah S. Davis" userId="2ca868b0-6756-4ae1-928b-70b3a0b698dd" providerId="ADAL" clId="{FAB779C9-70DB-4146-A11E-9B115913EF25}" dt="2024-01-19T14:40:07.217" v="7192" actId="47"/>
        <pc:sldMkLst>
          <pc:docMk/>
          <pc:sldMk cId="2317128749" sldId="272"/>
        </pc:sldMkLst>
        <pc:spChg chg="mod">
          <ac:chgData name="Aaliyah S. Davis" userId="2ca868b0-6756-4ae1-928b-70b3a0b698dd" providerId="ADAL" clId="{FAB779C9-70DB-4146-A11E-9B115913EF25}" dt="2024-01-19T14:21:00.540" v="6743"/>
          <ac:spMkLst>
            <pc:docMk/>
            <pc:sldMk cId="2317128749" sldId="272"/>
            <ac:spMk id="2" creationId="{7D1E941A-4877-5D8E-42CD-BA56854BF116}"/>
          </ac:spMkLst>
        </pc:spChg>
        <pc:spChg chg="mod">
          <ac:chgData name="Aaliyah S. Davis" userId="2ca868b0-6756-4ae1-928b-70b3a0b698dd" providerId="ADAL" clId="{FAB779C9-70DB-4146-A11E-9B115913EF25}" dt="2024-01-19T14:21:00.540" v="6743"/>
          <ac:spMkLst>
            <pc:docMk/>
            <pc:sldMk cId="2317128749" sldId="272"/>
            <ac:spMk id="3" creationId="{187EF5F5-9A6C-CBED-3467-4A899CA41B1C}"/>
          </ac:spMkLst>
        </pc:spChg>
        <pc:spChg chg="mod">
          <ac:chgData name="Aaliyah S. Davis" userId="2ca868b0-6756-4ae1-928b-70b3a0b698dd" providerId="ADAL" clId="{FAB779C9-70DB-4146-A11E-9B115913EF25}" dt="2024-01-19T14:21:00.540" v="6743"/>
          <ac:spMkLst>
            <pc:docMk/>
            <pc:sldMk cId="2317128749" sldId="272"/>
            <ac:spMk id="4" creationId="{FD80C05E-B19E-7E31-EF6F-C597D2D88CEB}"/>
          </ac:spMkLst>
        </pc:spChg>
      </pc:sldChg>
      <pc:sldChg chg="addSp modSp new mod">
        <pc:chgData name="Aaliyah S. Davis" userId="2ca868b0-6756-4ae1-928b-70b3a0b698dd" providerId="ADAL" clId="{FAB779C9-70DB-4146-A11E-9B115913EF25}" dt="2024-01-19T15:21:22.636" v="7336"/>
        <pc:sldMkLst>
          <pc:docMk/>
          <pc:sldMk cId="110870817" sldId="273"/>
        </pc:sldMkLst>
        <pc:spChg chg="mod">
          <ac:chgData name="Aaliyah S. Davis" userId="2ca868b0-6756-4ae1-928b-70b3a0b698dd" providerId="ADAL" clId="{FAB779C9-70DB-4146-A11E-9B115913EF25}" dt="2024-01-19T14:40:13.268" v="7193" actId="14100"/>
          <ac:spMkLst>
            <pc:docMk/>
            <pc:sldMk cId="110870817" sldId="273"/>
            <ac:spMk id="2" creationId="{4F9BCB12-CC1E-E51F-D492-B20B6D70C4CF}"/>
          </ac:spMkLst>
        </pc:spChg>
        <pc:spChg chg="mod">
          <ac:chgData name="Aaliyah S. Davis" userId="2ca868b0-6756-4ae1-928b-70b3a0b698dd" providerId="ADAL" clId="{FAB779C9-70DB-4146-A11E-9B115913EF25}" dt="2024-01-19T14:41:02.131" v="7200" actId="1076"/>
          <ac:spMkLst>
            <pc:docMk/>
            <pc:sldMk cId="110870817" sldId="273"/>
            <ac:spMk id="3" creationId="{EDD83F5A-4DF9-500B-F7E7-61758061FB4F}"/>
          </ac:spMkLst>
        </pc:spChg>
        <pc:spChg chg="mod">
          <ac:chgData name="Aaliyah S. Davis" userId="2ca868b0-6756-4ae1-928b-70b3a0b698dd" providerId="ADAL" clId="{FAB779C9-70DB-4146-A11E-9B115913EF25}" dt="2024-01-19T15:21:22.636" v="7336"/>
          <ac:spMkLst>
            <pc:docMk/>
            <pc:sldMk cId="110870817" sldId="273"/>
            <ac:spMk id="4" creationId="{95CF96BC-D084-12A9-2A15-B3A95C469209}"/>
          </ac:spMkLst>
        </pc:spChg>
        <pc:spChg chg="add mod">
          <ac:chgData name="Aaliyah S. Davis" userId="2ca868b0-6756-4ae1-928b-70b3a0b698dd" providerId="ADAL" clId="{FAB779C9-70DB-4146-A11E-9B115913EF25}" dt="2024-01-19T14:41:23.307" v="7202" actId="1076"/>
          <ac:spMkLst>
            <pc:docMk/>
            <pc:sldMk cId="110870817" sldId="273"/>
            <ac:spMk id="5" creationId="{A8E86D38-DF03-2BE5-386F-ABA869C00AE9}"/>
          </ac:spMkLst>
        </pc:spChg>
      </pc:sldChg>
      <pc:sldChg chg="modSp new mod">
        <pc:chgData name="Aaliyah S. Davis" userId="2ca868b0-6756-4ae1-928b-70b3a0b698dd" providerId="ADAL" clId="{FAB779C9-70DB-4146-A11E-9B115913EF25}" dt="2024-01-19T15:21:22.636" v="7336"/>
        <pc:sldMkLst>
          <pc:docMk/>
          <pc:sldMk cId="2137856918" sldId="274"/>
        </pc:sldMkLst>
        <pc:spChg chg="mod">
          <ac:chgData name="Aaliyah S. Davis" userId="2ca868b0-6756-4ae1-928b-70b3a0b698dd" providerId="ADAL" clId="{FAB779C9-70DB-4146-A11E-9B115913EF25}" dt="2024-01-19T14:42:04.844" v="7206" actId="114"/>
          <ac:spMkLst>
            <pc:docMk/>
            <pc:sldMk cId="2137856918" sldId="274"/>
            <ac:spMk id="2" creationId="{35BC35D0-FC2C-E5A6-881E-56DB659F126C}"/>
          </ac:spMkLst>
        </pc:spChg>
        <pc:spChg chg="mod">
          <ac:chgData name="Aaliyah S. Davis" userId="2ca868b0-6756-4ae1-928b-70b3a0b698dd" providerId="ADAL" clId="{FAB779C9-70DB-4146-A11E-9B115913EF25}" dt="2024-01-19T15:21:22.636" v="7336"/>
          <ac:spMkLst>
            <pc:docMk/>
            <pc:sldMk cId="2137856918" sldId="274"/>
            <ac:spMk id="3" creationId="{29643264-C07C-CB5B-0658-B0FA33CB7508}"/>
          </ac:spMkLst>
        </pc:spChg>
        <pc:spChg chg="mod">
          <ac:chgData name="Aaliyah S. Davis" userId="2ca868b0-6756-4ae1-928b-70b3a0b698dd" providerId="ADAL" clId="{FAB779C9-70DB-4146-A11E-9B115913EF25}" dt="2024-01-19T15:21:22.636" v="7336"/>
          <ac:spMkLst>
            <pc:docMk/>
            <pc:sldMk cId="2137856918" sldId="274"/>
            <ac:spMk id="4" creationId="{A042917B-BADF-F741-0E0E-E2FF288E6D35}"/>
          </ac:spMkLst>
        </pc:spChg>
      </pc:sldChg>
      <pc:sldChg chg="addSp delSp modSp new del mod">
        <pc:chgData name="Aaliyah S. Davis" userId="2ca868b0-6756-4ae1-928b-70b3a0b698dd" providerId="ADAL" clId="{FAB779C9-70DB-4146-A11E-9B115913EF25}" dt="2023-10-03T17:46:58.974" v="6322" actId="47"/>
        <pc:sldMkLst>
          <pc:docMk/>
          <pc:sldMk cId="844605215" sldId="275"/>
        </pc:sldMkLst>
        <pc:graphicFrameChg chg="add del mod">
          <ac:chgData name="Aaliyah S. Davis" userId="2ca868b0-6756-4ae1-928b-70b3a0b698dd" providerId="ADAL" clId="{FAB779C9-70DB-4146-A11E-9B115913EF25}" dt="2023-10-03T17:46:51.376" v="6321" actId="478"/>
          <ac:graphicFrameMkLst>
            <pc:docMk/>
            <pc:sldMk cId="844605215" sldId="275"/>
            <ac:graphicFrameMk id="5" creationId="{2075DA5E-8809-A0C8-3828-BB90DD4FFE07}"/>
          </ac:graphicFrameMkLst>
        </pc:graphicFrameChg>
      </pc:sldChg>
      <pc:sldChg chg="new del">
        <pc:chgData name="Aaliyah S. Davis" userId="2ca868b0-6756-4ae1-928b-70b3a0b698dd" providerId="ADAL" clId="{FAB779C9-70DB-4146-A11E-9B115913EF25}" dt="2023-10-03T16:41:57.043" v="6318" actId="2696"/>
        <pc:sldMkLst>
          <pc:docMk/>
          <pc:sldMk cId="1468342104" sldId="275"/>
        </pc:sldMkLst>
      </pc:sldChg>
      <pc:sldChg chg="modSp new mod">
        <pc:chgData name="Aaliyah S. Davis" userId="2ca868b0-6756-4ae1-928b-70b3a0b698dd" providerId="ADAL" clId="{FAB779C9-70DB-4146-A11E-9B115913EF25}" dt="2024-01-19T15:21:22.636" v="7336"/>
        <pc:sldMkLst>
          <pc:docMk/>
          <pc:sldMk cId="3004813625" sldId="275"/>
        </pc:sldMkLst>
        <pc:spChg chg="mod">
          <ac:chgData name="Aaliyah S. Davis" userId="2ca868b0-6756-4ae1-928b-70b3a0b698dd" providerId="ADAL" clId="{FAB779C9-70DB-4146-A11E-9B115913EF25}" dt="2024-01-19T14:56:38.635" v="7264" actId="5793"/>
          <ac:spMkLst>
            <pc:docMk/>
            <pc:sldMk cId="3004813625" sldId="275"/>
            <ac:spMk id="2" creationId="{6CB59AE3-7227-355B-C0F5-5F2360178451}"/>
          </ac:spMkLst>
        </pc:spChg>
        <pc:spChg chg="mod">
          <ac:chgData name="Aaliyah S. Davis" userId="2ca868b0-6756-4ae1-928b-70b3a0b698dd" providerId="ADAL" clId="{FAB779C9-70DB-4146-A11E-9B115913EF25}" dt="2024-01-19T15:21:22.636" v="7336"/>
          <ac:spMkLst>
            <pc:docMk/>
            <pc:sldMk cId="3004813625" sldId="275"/>
            <ac:spMk id="3" creationId="{B0B02FBC-AA05-BDC5-46F8-658DCB15703A}"/>
          </ac:spMkLst>
        </pc:spChg>
        <pc:spChg chg="mod">
          <ac:chgData name="Aaliyah S. Davis" userId="2ca868b0-6756-4ae1-928b-70b3a0b698dd" providerId="ADAL" clId="{FAB779C9-70DB-4146-A11E-9B115913EF25}" dt="2024-01-19T15:21:22.636" v="7336"/>
          <ac:spMkLst>
            <pc:docMk/>
            <pc:sldMk cId="3004813625" sldId="275"/>
            <ac:spMk id="4" creationId="{BB334B39-7034-E20A-9A95-4755474F5910}"/>
          </ac:spMkLst>
        </pc:spChg>
      </pc:sldChg>
      <pc:sldChg chg="modSp new del mod">
        <pc:chgData name="Aaliyah S. Davis" userId="2ca868b0-6756-4ae1-928b-70b3a0b698dd" providerId="ADAL" clId="{FAB779C9-70DB-4146-A11E-9B115913EF25}" dt="2023-10-16T16:34:03.187" v="6348" actId="47"/>
        <pc:sldMkLst>
          <pc:docMk/>
          <pc:sldMk cId="3759281397" sldId="275"/>
        </pc:sldMkLst>
        <pc:spChg chg="mod">
          <ac:chgData name="Aaliyah S. Davis" userId="2ca868b0-6756-4ae1-928b-70b3a0b698dd" providerId="ADAL" clId="{FAB779C9-70DB-4146-A11E-9B115913EF25}" dt="2023-10-03T17:50:01.595" v="6347" actId="114"/>
          <ac:spMkLst>
            <pc:docMk/>
            <pc:sldMk cId="3759281397" sldId="275"/>
            <ac:spMk id="2" creationId="{3E7582A1-179C-C095-DE32-C3C1DEDEAB91}"/>
          </ac:spMkLst>
        </pc:spChg>
      </pc:sldChg>
      <pc:sldChg chg="modSp new del mod">
        <pc:chgData name="Aaliyah S. Davis" userId="2ca868b0-6756-4ae1-928b-70b3a0b698dd" providerId="ADAL" clId="{FAB779C9-70DB-4146-A11E-9B115913EF25}" dt="2024-01-19T15:03:44.236" v="7289" actId="47"/>
        <pc:sldMkLst>
          <pc:docMk/>
          <pc:sldMk cId="2585177324" sldId="276"/>
        </pc:sldMkLst>
        <pc:spChg chg="mod">
          <ac:chgData name="Aaliyah S. Davis" userId="2ca868b0-6756-4ae1-928b-70b3a0b698dd" providerId="ADAL" clId="{FAB779C9-70DB-4146-A11E-9B115913EF25}" dt="2024-01-19T15:02:40.268" v="7274" actId="27636"/>
          <ac:spMkLst>
            <pc:docMk/>
            <pc:sldMk cId="2585177324" sldId="276"/>
            <ac:spMk id="2" creationId="{A35158CB-E2CD-47C2-0F1B-140BBD0DB95F}"/>
          </ac:spMkLst>
        </pc:spChg>
        <pc:spChg chg="mod">
          <ac:chgData name="Aaliyah S. Davis" userId="2ca868b0-6756-4ae1-928b-70b3a0b698dd" providerId="ADAL" clId="{FAB779C9-70DB-4146-A11E-9B115913EF25}" dt="2024-01-19T15:03:41.921" v="7288" actId="6549"/>
          <ac:spMkLst>
            <pc:docMk/>
            <pc:sldMk cId="2585177324" sldId="276"/>
            <ac:spMk id="3" creationId="{312ADFEA-ABCA-706C-4EEA-BF072BA1B8C3}"/>
          </ac:spMkLst>
        </pc:spChg>
      </pc:sldChg>
      <pc:sldMasterChg chg="modSp modSldLayout">
        <pc:chgData name="Aaliyah S. Davis" userId="2ca868b0-6756-4ae1-928b-70b3a0b698dd" providerId="ADAL" clId="{FAB779C9-70DB-4146-A11E-9B115913EF25}" dt="2024-01-19T14:21:00.540" v="6743"/>
        <pc:sldMasterMkLst>
          <pc:docMk/>
          <pc:sldMasterMk cId="2200939873" sldId="2147483769"/>
        </pc:sldMasterMkLst>
        <pc:spChg chg="mod">
          <ac:chgData name="Aaliyah S. Davis" userId="2ca868b0-6756-4ae1-928b-70b3a0b698dd" providerId="ADAL" clId="{FAB779C9-70DB-4146-A11E-9B115913EF25}" dt="2024-01-19T14:21:00.540" v="6743"/>
          <ac:spMkLst>
            <pc:docMk/>
            <pc:sldMasterMk cId="2200939873" sldId="2147483769"/>
            <ac:spMk id="2" creationId="{00000000-0000-0000-0000-000000000000}"/>
          </ac:spMkLst>
        </pc:spChg>
        <pc:spChg chg="mod">
          <ac:chgData name="Aaliyah S. Davis" userId="2ca868b0-6756-4ae1-928b-70b3a0b698dd" providerId="ADAL" clId="{FAB779C9-70DB-4146-A11E-9B115913EF25}" dt="2024-01-19T14:21:00.540" v="6743"/>
          <ac:spMkLst>
            <pc:docMk/>
            <pc:sldMasterMk cId="2200939873" sldId="2147483769"/>
            <ac:spMk id="3" creationId="{00000000-0000-0000-0000-000000000000}"/>
          </ac:spMkLst>
        </pc:spChg>
        <pc:spChg chg="mod">
          <ac:chgData name="Aaliyah S. Davis" userId="2ca868b0-6756-4ae1-928b-70b3a0b698dd" providerId="ADAL" clId="{FAB779C9-70DB-4146-A11E-9B115913EF25}" dt="2024-01-19T14:21:00.540" v="6743"/>
          <ac:spMkLst>
            <pc:docMk/>
            <pc:sldMasterMk cId="2200939873" sldId="2147483769"/>
            <ac:spMk id="4" creationId="{00000000-0000-0000-0000-000000000000}"/>
          </ac:spMkLst>
        </pc:spChg>
        <pc:spChg chg="mod">
          <ac:chgData name="Aaliyah S. Davis" userId="2ca868b0-6756-4ae1-928b-70b3a0b698dd" providerId="ADAL" clId="{FAB779C9-70DB-4146-A11E-9B115913EF25}" dt="2024-01-19T14:21:00.540" v="6743"/>
          <ac:spMkLst>
            <pc:docMk/>
            <pc:sldMasterMk cId="2200939873" sldId="2147483769"/>
            <ac:spMk id="5" creationId="{00000000-0000-0000-0000-000000000000}"/>
          </ac:spMkLst>
        </pc:spChg>
        <pc:spChg chg="mod">
          <ac:chgData name="Aaliyah S. Davis" userId="2ca868b0-6756-4ae1-928b-70b3a0b698dd" providerId="ADAL" clId="{FAB779C9-70DB-4146-A11E-9B115913EF25}" dt="2024-01-19T14:21:00.540" v="6743"/>
          <ac:spMkLst>
            <pc:docMk/>
            <pc:sldMasterMk cId="2200939873" sldId="2147483769"/>
            <ac:spMk id="6" creationId="{00000000-0000-0000-0000-000000000000}"/>
          </ac:spMkLst>
        </pc:spChg>
        <pc:spChg chg="mod">
          <ac:chgData name="Aaliyah S. Davis" userId="2ca868b0-6756-4ae1-928b-70b3a0b698dd" providerId="ADAL" clId="{FAB779C9-70DB-4146-A11E-9B115913EF25}" dt="2024-01-19T14:21:00.540" v="6743"/>
          <ac:spMkLst>
            <pc:docMk/>
            <pc:sldMasterMk cId="2200939873" sldId="2147483769"/>
            <ac:spMk id="7" creationId="{00000000-0000-0000-0000-000000000000}"/>
          </ac:spMkLst>
        </pc:spChg>
        <pc:spChg chg="mod">
          <ac:chgData name="Aaliyah S. Davis" userId="2ca868b0-6756-4ae1-928b-70b3a0b698dd" providerId="ADAL" clId="{FAB779C9-70DB-4146-A11E-9B115913EF25}" dt="2024-01-19T14:21:00.540" v="6743"/>
          <ac:spMkLst>
            <pc:docMk/>
            <pc:sldMasterMk cId="2200939873" sldId="2147483769"/>
            <ac:spMk id="9" creationId="{00000000-0000-0000-0000-000000000000}"/>
          </ac:spMkLst>
        </pc:spChg>
        <pc:cxnChg chg="mod">
          <ac:chgData name="Aaliyah S. Davis" userId="2ca868b0-6756-4ae1-928b-70b3a0b698dd" providerId="ADAL" clId="{FAB779C9-70DB-4146-A11E-9B115913EF25}" dt="2024-01-19T14:21:00.540" v="6743"/>
          <ac:cxnSpMkLst>
            <pc:docMk/>
            <pc:sldMasterMk cId="2200939873" sldId="2147483769"/>
            <ac:cxnSpMk id="10" creationId="{00000000-0000-0000-0000-000000000000}"/>
          </ac:cxnSpMkLst>
        </pc:cxnChg>
        <pc:sldLayoutChg chg="modSp">
          <pc:chgData name="Aaliyah S. Davis" userId="2ca868b0-6756-4ae1-928b-70b3a0b698dd" providerId="ADAL" clId="{FAB779C9-70DB-4146-A11E-9B115913EF25}" dt="2024-01-19T14:21:00.540" v="6743"/>
          <pc:sldLayoutMkLst>
            <pc:docMk/>
            <pc:sldMasterMk cId="2200939873" sldId="2147483769"/>
            <pc:sldLayoutMk cId="3427183126" sldId="2147483770"/>
          </pc:sldLayoutMkLst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3427183126" sldId="2147483770"/>
              <ac:spMk id="2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3427183126" sldId="2147483770"/>
              <ac:spMk id="3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3427183126" sldId="2147483770"/>
              <ac:spMk id="7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3427183126" sldId="2147483770"/>
              <ac:spMk id="8" creationId="{00000000-0000-0000-0000-000000000000}"/>
            </ac:spMkLst>
          </pc:spChg>
          <pc:cxnChg chg="mod">
            <ac:chgData name="Aaliyah S. Davis" userId="2ca868b0-6756-4ae1-928b-70b3a0b698dd" providerId="ADAL" clId="{FAB779C9-70DB-4146-A11E-9B115913EF25}" dt="2024-01-19T14:21:00.540" v="6743"/>
            <ac:cxnSpMkLst>
              <pc:docMk/>
              <pc:sldMasterMk cId="2200939873" sldId="2147483769"/>
              <pc:sldLayoutMk cId="3427183126" sldId="2147483770"/>
              <ac:cxnSpMk id="9" creationId="{00000000-0000-0000-0000-000000000000}"/>
            </ac:cxnSpMkLst>
          </pc:cxnChg>
        </pc:sldLayoutChg>
        <pc:sldLayoutChg chg="modSp">
          <pc:chgData name="Aaliyah S. Davis" userId="2ca868b0-6756-4ae1-928b-70b3a0b698dd" providerId="ADAL" clId="{FAB779C9-70DB-4146-A11E-9B115913EF25}" dt="2024-01-19T14:21:00.540" v="6743"/>
          <pc:sldLayoutMkLst>
            <pc:docMk/>
            <pc:sldMasterMk cId="2200939873" sldId="2147483769"/>
            <pc:sldLayoutMk cId="1542634830" sldId="2147483772"/>
          </pc:sldLayoutMkLst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1542634830" sldId="2147483772"/>
              <ac:spMk id="2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1542634830" sldId="2147483772"/>
              <ac:spMk id="3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1542634830" sldId="2147483772"/>
              <ac:spMk id="7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1542634830" sldId="2147483772"/>
              <ac:spMk id="8" creationId="{00000000-0000-0000-0000-000000000000}"/>
            </ac:spMkLst>
          </pc:spChg>
          <pc:cxnChg chg="mod">
            <ac:chgData name="Aaliyah S. Davis" userId="2ca868b0-6756-4ae1-928b-70b3a0b698dd" providerId="ADAL" clId="{FAB779C9-70DB-4146-A11E-9B115913EF25}" dt="2024-01-19T14:21:00.540" v="6743"/>
            <ac:cxnSpMkLst>
              <pc:docMk/>
              <pc:sldMasterMk cId="2200939873" sldId="2147483769"/>
              <pc:sldLayoutMk cId="1542634830" sldId="2147483772"/>
              <ac:cxnSpMk id="9" creationId="{00000000-0000-0000-0000-000000000000}"/>
            </ac:cxnSpMkLst>
          </pc:cxnChg>
        </pc:sldLayoutChg>
        <pc:sldLayoutChg chg="modSp">
          <pc:chgData name="Aaliyah S. Davis" userId="2ca868b0-6756-4ae1-928b-70b3a0b698dd" providerId="ADAL" clId="{FAB779C9-70DB-4146-A11E-9B115913EF25}" dt="2024-01-19T14:21:00.540" v="6743"/>
          <pc:sldLayoutMkLst>
            <pc:docMk/>
            <pc:sldMasterMk cId="2200939873" sldId="2147483769"/>
            <pc:sldLayoutMk cId="3619240222" sldId="2147483773"/>
          </pc:sldLayoutMkLst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3619240222" sldId="2147483773"/>
              <ac:spMk id="3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3619240222" sldId="2147483773"/>
              <ac:spMk id="4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3619240222" sldId="2147483773"/>
              <ac:spMk id="8" creationId="{00000000-0000-0000-0000-000000000000}"/>
            </ac:spMkLst>
          </pc:spChg>
        </pc:sldLayoutChg>
        <pc:sldLayoutChg chg="modSp">
          <pc:chgData name="Aaliyah S. Davis" userId="2ca868b0-6756-4ae1-928b-70b3a0b698dd" providerId="ADAL" clId="{FAB779C9-70DB-4146-A11E-9B115913EF25}" dt="2024-01-19T14:21:00.540" v="6743"/>
          <pc:sldLayoutMkLst>
            <pc:docMk/>
            <pc:sldMasterMk cId="2200939873" sldId="2147483769"/>
            <pc:sldLayoutMk cId="3032151866" sldId="2147483774"/>
          </pc:sldLayoutMkLst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3032151866" sldId="2147483774"/>
              <ac:spMk id="3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3032151866" sldId="2147483774"/>
              <ac:spMk id="4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3032151866" sldId="2147483774"/>
              <ac:spMk id="5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3032151866" sldId="2147483774"/>
              <ac:spMk id="6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3032151866" sldId="2147483774"/>
              <ac:spMk id="10" creationId="{00000000-0000-0000-0000-000000000000}"/>
            </ac:spMkLst>
          </pc:spChg>
        </pc:sldLayoutChg>
        <pc:sldLayoutChg chg="modSp">
          <pc:chgData name="Aaliyah S. Davis" userId="2ca868b0-6756-4ae1-928b-70b3a0b698dd" providerId="ADAL" clId="{FAB779C9-70DB-4146-A11E-9B115913EF25}" dt="2024-01-19T14:21:00.540" v="6743"/>
          <pc:sldLayoutMkLst>
            <pc:docMk/>
            <pc:sldMasterMk cId="2200939873" sldId="2147483769"/>
            <pc:sldLayoutMk cId="214155722" sldId="2147483776"/>
          </pc:sldLayoutMkLst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214155722" sldId="2147483776"/>
              <ac:spMk id="5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214155722" sldId="2147483776"/>
              <ac:spMk id="6" creationId="{00000000-0000-0000-0000-000000000000}"/>
            </ac:spMkLst>
          </pc:spChg>
        </pc:sldLayoutChg>
        <pc:sldLayoutChg chg="modSp">
          <pc:chgData name="Aaliyah S. Davis" userId="2ca868b0-6756-4ae1-928b-70b3a0b698dd" providerId="ADAL" clId="{FAB779C9-70DB-4146-A11E-9B115913EF25}" dt="2024-01-19T14:21:00.540" v="6743"/>
          <pc:sldLayoutMkLst>
            <pc:docMk/>
            <pc:sldMasterMk cId="2200939873" sldId="2147483769"/>
            <pc:sldLayoutMk cId="664989805" sldId="2147483777"/>
          </pc:sldLayoutMkLst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664989805" sldId="2147483777"/>
              <ac:spMk id="2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664989805" sldId="2147483777"/>
              <ac:spMk id="3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664989805" sldId="2147483777"/>
              <ac:spMk id="4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664989805" sldId="2147483777"/>
              <ac:spMk id="5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664989805" sldId="2147483777"/>
              <ac:spMk id="6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664989805" sldId="2147483777"/>
              <ac:spMk id="8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664989805" sldId="2147483777"/>
              <ac:spMk id="9" creationId="{00000000-0000-0000-0000-000000000000}"/>
            </ac:spMkLst>
          </pc:spChg>
        </pc:sldLayoutChg>
        <pc:sldLayoutChg chg="modSp">
          <pc:chgData name="Aaliyah S. Davis" userId="2ca868b0-6756-4ae1-928b-70b3a0b698dd" providerId="ADAL" clId="{FAB779C9-70DB-4146-A11E-9B115913EF25}" dt="2024-01-19T14:21:00.540" v="6743"/>
          <pc:sldLayoutMkLst>
            <pc:docMk/>
            <pc:sldMasterMk cId="2200939873" sldId="2147483769"/>
            <pc:sldLayoutMk cId="3938681038" sldId="2147483778"/>
          </pc:sldLayoutMkLst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3938681038" sldId="2147483778"/>
              <ac:spMk id="2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3938681038" sldId="2147483778"/>
              <ac:spMk id="3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3938681038" sldId="2147483778"/>
              <ac:spMk id="4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3938681038" sldId="2147483778"/>
              <ac:spMk id="8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3938681038" sldId="2147483778"/>
              <ac:spMk id="9" creationId="{00000000-0000-0000-0000-000000000000}"/>
            </ac:spMkLst>
          </pc:spChg>
        </pc:sldLayoutChg>
        <pc:sldLayoutChg chg="modSp">
          <pc:chgData name="Aaliyah S. Davis" userId="2ca868b0-6756-4ae1-928b-70b3a0b698dd" providerId="ADAL" clId="{FAB779C9-70DB-4146-A11E-9B115913EF25}" dt="2024-01-19T14:21:00.540" v="6743"/>
          <pc:sldLayoutMkLst>
            <pc:docMk/>
            <pc:sldMasterMk cId="2200939873" sldId="2147483769"/>
            <pc:sldLayoutMk cId="1556317588" sldId="2147483780"/>
          </pc:sldLayoutMkLst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1556317588" sldId="2147483780"/>
              <ac:spMk id="2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1556317588" sldId="2147483780"/>
              <ac:spMk id="3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1556317588" sldId="2147483780"/>
              <ac:spMk id="7" creationId="{00000000-0000-0000-0000-000000000000}"/>
            </ac:spMkLst>
          </pc:spChg>
          <pc:spChg chg="mod">
            <ac:chgData name="Aaliyah S. Davis" userId="2ca868b0-6756-4ae1-928b-70b3a0b698dd" providerId="ADAL" clId="{FAB779C9-70DB-4146-A11E-9B115913EF25}" dt="2024-01-19T14:21:00.540" v="6743"/>
            <ac:spMkLst>
              <pc:docMk/>
              <pc:sldMasterMk cId="2200939873" sldId="2147483769"/>
              <pc:sldLayoutMk cId="1556317588" sldId="2147483780"/>
              <ac:spMk id="8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841E7-C6BC-4427-A4E0-E981DF2D5B9A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22550" y="1162050"/>
            <a:ext cx="176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B2FA1-6029-473C-841F-E2FEF2499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8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11379200"/>
            <a:ext cx="6856214" cy="81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11261006"/>
            <a:ext cx="6856214" cy="113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349248"/>
            <a:ext cx="5657850" cy="633984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8779" y="7921104"/>
            <a:ext cx="5657850" cy="2032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85D9F-CFFA-4408-B08E-A08F005B38D2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77216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03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CA69-FD1A-4A18-ABA5-8D7434A401BB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4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11379200"/>
            <a:ext cx="6856214" cy="81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11261006"/>
            <a:ext cx="6856214" cy="113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732981"/>
            <a:ext cx="1478756" cy="102398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732981"/>
            <a:ext cx="4350544" cy="10239819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F903F-71CC-45A8-A26F-AF671E24FAB9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2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A162F-A2E2-468F-A64E-3C462E006DE5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75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87" y="11379200"/>
            <a:ext cx="6856214" cy="81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11261006"/>
            <a:ext cx="6856214" cy="113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1349248"/>
            <a:ext cx="5657850" cy="633984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7916672"/>
            <a:ext cx="5657850" cy="2032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BB94C-464F-4934-BF55-CAF767B9D758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79308" y="7721600"/>
            <a:ext cx="55549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9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7220" y="509519"/>
            <a:ext cx="5657850" cy="25791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3281305"/>
            <a:ext cx="2777490" cy="7152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7580" y="3281307"/>
            <a:ext cx="2777490" cy="7152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5D0FA-F34D-4D7D-8AD6-C52B22E66B19}" type="datetime1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6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7220" y="509519"/>
            <a:ext cx="5657850" cy="25791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3281870"/>
            <a:ext cx="2777490" cy="1308946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4590816"/>
            <a:ext cx="2777490" cy="6005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97580" y="3281870"/>
            <a:ext cx="2777490" cy="1308946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97580" y="4590816"/>
            <a:ext cx="2777490" cy="60056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4AC6-EB02-4962-A13A-791D0D715E44}" type="datetime1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61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68DE-9FC8-4505-AA72-CF3B5182B18E}" type="datetime1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3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87" y="11379200"/>
            <a:ext cx="6856214" cy="81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11261006"/>
            <a:ext cx="6856214" cy="113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7D04C-4572-4D7A-A446-F54D6CB3D29A}" type="datetime1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3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" y="0"/>
            <a:ext cx="2278570" cy="121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272540" y="0"/>
            <a:ext cx="36005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1056638"/>
            <a:ext cx="1800225" cy="4064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338" y="1300480"/>
            <a:ext cx="3651885" cy="934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175" y="5201920"/>
            <a:ext cx="1800225" cy="6007332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1851" y="11484065"/>
            <a:ext cx="1472912" cy="649111"/>
          </a:xfrm>
        </p:spPr>
        <p:txBody>
          <a:bodyPr/>
          <a:lstStyle>
            <a:lvl1pPr algn="l">
              <a:defRPr/>
            </a:lvl1pPr>
          </a:lstStyle>
          <a:p>
            <a:fld id="{50ECC529-11EF-482F-8ED3-1F5C57658AFB}" type="datetime1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7" y="11484065"/>
            <a:ext cx="2614613" cy="64911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F39186-97E5-4D1C-B546-5C63BB382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9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8805333"/>
            <a:ext cx="6856214" cy="3386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8737913"/>
            <a:ext cx="6856214" cy="1137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9022080"/>
            <a:ext cx="5688926" cy="146304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" y="0"/>
            <a:ext cx="6857992" cy="8737913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0501376"/>
            <a:ext cx="5692140" cy="105664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6228E-E52D-4F68-B217-F1D0A9D402A5}" type="datetime1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35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379200"/>
            <a:ext cx="6858001" cy="81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11261005"/>
            <a:ext cx="6858001" cy="117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509519"/>
            <a:ext cx="5657850" cy="25791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19" y="3281305"/>
            <a:ext cx="5657851" cy="71526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1" y="11484065"/>
            <a:ext cx="139065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49945AB8-0911-482A-BF88-88B6F3678397}" type="datetime1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73480" y="11484065"/>
            <a:ext cx="2712827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69009" y="11484065"/>
            <a:ext cx="738014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2DF39186-97E5-4D1C-B546-5C63BB382CD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71362" y="3089502"/>
            <a:ext cx="560641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88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rug_Abuse_Resistance_Education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j.gov/njparentlin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istsresource.org/home/covid-19-lgbtq-research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hila.gov/departments/office-of-lgbt-affairs/" TargetMode="External"/><Relationship Id="rId4" Type="http://schemas.openxmlformats.org/officeDocument/2006/relationships/hyperlink" Target="http://www.rhd.or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astofjustice.org/" TargetMode="External"/><Relationship Id="rId2" Type="http://schemas.openxmlformats.org/officeDocument/2006/relationships/hyperlink" Target="tel:215268351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63854&amp;picture=doctor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29051967@N03/2869533578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77EB-BD4B-A4DF-C9E7-6E89B373A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9516" y="4456118"/>
            <a:ext cx="3517491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Resource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5BF2B-2458-EEB7-3CA0-F2FDA85FB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331" y="7466149"/>
            <a:ext cx="4610695" cy="1007885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Certified Peer Recovery Specialist – </a:t>
            </a:r>
          </a:p>
          <a:p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Aaliyah Davis</a:t>
            </a:r>
          </a:p>
          <a:p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gency FB" panose="020B0503020202020204" pitchFamily="34" charset="0"/>
              </a:rPr>
              <a:t>The Consortium @ CCCF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B1A09-E072-5D50-8F85-0F757533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1</a:t>
            </a:fld>
            <a:endParaRPr lang="en-US"/>
          </a:p>
        </p:txBody>
      </p:sp>
      <p:pic>
        <p:nvPicPr>
          <p:cNvPr id="7" name="Graphic 6" descr="Books">
            <a:extLst>
              <a:ext uri="{FF2B5EF4-FFF2-40B4-BE49-F238E27FC236}">
                <a16:creationId xmlns:a16="http://schemas.microsoft.com/office/drawing/2014/main" id="{AAB40D67-B966-683B-3623-63FDEE7A6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519" y="3210391"/>
            <a:ext cx="2502996" cy="3133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501173-AB79-1B90-D857-78C450D41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056" y="952497"/>
            <a:ext cx="5345123" cy="1607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578D31-ABAA-9E21-0DBD-2AB3AA8E32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08" y="2165542"/>
            <a:ext cx="3047167" cy="287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111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5E458-00DF-49A0-8148-5D323681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" y="509519"/>
            <a:ext cx="5657850" cy="194990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Narcotics Anonymous Continued...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F4C16-2F74-473E-54DC-8679E2831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i="1" dirty="0"/>
              <a:t>Recovery In The Morning Group</a:t>
            </a:r>
          </a:p>
          <a:p>
            <a:r>
              <a:rPr lang="en-US" sz="1800" dirty="0"/>
              <a:t>4800 Wayne Ave Philadelphia, Pa 19144</a:t>
            </a:r>
          </a:p>
          <a:p>
            <a:r>
              <a:rPr lang="en-US" sz="1800" dirty="0"/>
              <a:t>Happy Hollow Recreational Center </a:t>
            </a:r>
          </a:p>
          <a:p>
            <a:r>
              <a:rPr lang="en-US" sz="1800" dirty="0"/>
              <a:t>Thursday, Saturday, Sunday</a:t>
            </a:r>
          </a:p>
          <a:p>
            <a:r>
              <a:rPr lang="en-US" sz="1800" dirty="0"/>
              <a:t>9am-10am (Open Holidays)</a:t>
            </a:r>
          </a:p>
          <a:p>
            <a:r>
              <a:rPr lang="en-US" sz="1800" b="1" i="1" dirty="0"/>
              <a:t>Surrender Around The Way Group</a:t>
            </a:r>
          </a:p>
          <a:p>
            <a:r>
              <a:rPr lang="en-US" sz="1800" dirty="0"/>
              <a:t>428 N. 41</a:t>
            </a:r>
            <a:r>
              <a:rPr lang="en-US" sz="1800" baseline="30000" dirty="0"/>
              <a:t>st</a:t>
            </a:r>
            <a:r>
              <a:rPr lang="en-US" sz="1800" dirty="0"/>
              <a:t> Philadelphia, Pa 19104</a:t>
            </a:r>
          </a:p>
          <a:p>
            <a:r>
              <a:rPr lang="en-US" sz="1800" dirty="0"/>
              <a:t>Mount Pisgah Church</a:t>
            </a:r>
          </a:p>
          <a:p>
            <a:r>
              <a:rPr lang="en-US" sz="1800" dirty="0"/>
              <a:t>Monday &amp; Wednesday </a:t>
            </a:r>
          </a:p>
          <a:p>
            <a:r>
              <a:rPr lang="en-US" sz="1800" dirty="0"/>
              <a:t>1pm-2pm (Open Holidays)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CE189-7BB3-B9CE-4432-B8726CAC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A black and red sign with white text">
            <a:extLst>
              <a:ext uri="{FF2B5EF4-FFF2-40B4-BE49-F238E27FC236}">
                <a16:creationId xmlns:a16="http://schemas.microsoft.com/office/drawing/2014/main" id="{C32494F9-F133-8D25-2C55-960697873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45073" y="6078007"/>
            <a:ext cx="2461950" cy="15592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8A1F70-4D86-F4EC-6B0C-D6B1298612C2}"/>
              </a:ext>
            </a:extLst>
          </p:cNvPr>
          <p:cNvSpPr txBox="1"/>
          <p:nvPr/>
        </p:nvSpPr>
        <p:spPr>
          <a:xfrm>
            <a:off x="487210" y="7248913"/>
            <a:ext cx="5184491" cy="346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marR="0" lvl="0" indent="-6858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The Right Track Group</a:t>
            </a:r>
          </a:p>
          <a:p>
            <a:pPr marL="68580" marR="0" lvl="0" indent="-6858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451 S. University Ave Philadelphia, Pa 19104</a:t>
            </a:r>
          </a:p>
          <a:p>
            <a:pPr marL="68580" marR="0" lvl="0" indent="-6858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Consortium </a:t>
            </a:r>
          </a:p>
          <a:p>
            <a:pPr marL="68580" marR="0" lvl="0" indent="-6858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Tuesday &amp; Saturday </a:t>
            </a:r>
          </a:p>
          <a:p>
            <a:pPr marL="68580" marR="0" lvl="0" indent="-6858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5:30pm-6:30pm</a:t>
            </a:r>
          </a:p>
          <a:p>
            <a:pPr marL="68580" marR="0" lvl="0" indent="-6858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Vison of Love Group </a:t>
            </a:r>
          </a:p>
          <a:p>
            <a:pPr marL="68580" marR="0" lvl="0" indent="-6858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502 Broadway | Camden, NJ 08103</a:t>
            </a:r>
          </a:p>
          <a:p>
            <a:pPr marL="68580" marR="0" lvl="0" indent="-6858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Faith Baptist Church</a:t>
            </a:r>
          </a:p>
          <a:p>
            <a:pPr marL="68580" marR="0" lvl="0" indent="-6858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Wednesday 5:30pm-6:30pm </a:t>
            </a:r>
          </a:p>
        </p:txBody>
      </p:sp>
    </p:spTree>
    <p:extLst>
      <p:ext uri="{BB962C8B-B14F-4D97-AF65-F5344CB8AC3E}">
        <p14:creationId xmlns:p14="http://schemas.microsoft.com/office/powerpoint/2010/main" val="19880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BCB12-CC1E-E51F-D492-B20B6D70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" y="509519"/>
            <a:ext cx="5657850" cy="160944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US" dirty="0"/>
              <a:t>Woman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83F5A-4DF9-500B-F7E7-61758061F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4" y="2877632"/>
            <a:ext cx="5657851" cy="7152640"/>
          </a:xfrm>
        </p:spPr>
        <p:txBody>
          <a:bodyPr>
            <a:normAutofit/>
          </a:bodyPr>
          <a:lstStyle/>
          <a:p>
            <a:r>
              <a:rPr lang="en-US" sz="1600" b="1" i="1" dirty="0"/>
              <a:t>Women Against Abuse</a:t>
            </a:r>
          </a:p>
          <a:p>
            <a:r>
              <a:rPr lang="en-US" sz="1600" dirty="0"/>
              <a:t>100 S. Broad St. Suite 1341 | Philadelphia, Pa 19110</a:t>
            </a:r>
          </a:p>
          <a:p>
            <a:r>
              <a:rPr lang="en-US" sz="1600" dirty="0"/>
              <a:t>(215) 386-1280 </a:t>
            </a:r>
          </a:p>
          <a:p>
            <a:r>
              <a:rPr lang="en-US" sz="1600" dirty="0"/>
              <a:t>Monday-Friday </a:t>
            </a:r>
          </a:p>
          <a:p>
            <a:r>
              <a:rPr lang="en-US" sz="1600" dirty="0"/>
              <a:t>12pm-8pm</a:t>
            </a:r>
          </a:p>
          <a:p>
            <a:r>
              <a:rPr lang="en-US" sz="1600" dirty="0"/>
              <a:t>Womenagainstabuse.org</a:t>
            </a:r>
          </a:p>
          <a:p>
            <a:r>
              <a:rPr lang="en-US" sz="1600" b="1" i="1" dirty="0"/>
              <a:t>Women Organized Against Rape</a:t>
            </a:r>
          </a:p>
          <a:p>
            <a:r>
              <a:rPr lang="en-US" sz="1600" dirty="0"/>
              <a:t>1617 John F. Kennedy Blvd. Suite 800 |Philadelphia, Pa 19103</a:t>
            </a:r>
          </a:p>
          <a:p>
            <a:r>
              <a:rPr lang="en-US" sz="1600" dirty="0"/>
              <a:t>(215) 985-3315</a:t>
            </a:r>
          </a:p>
          <a:p>
            <a:r>
              <a:rPr lang="en-US" sz="1600" dirty="0"/>
              <a:t>Monday-Friday </a:t>
            </a:r>
          </a:p>
          <a:p>
            <a:r>
              <a:rPr lang="en-US" sz="1600" dirty="0"/>
              <a:t>9am-5pm</a:t>
            </a:r>
          </a:p>
          <a:p>
            <a:r>
              <a:rPr lang="en-US" sz="1600" dirty="0"/>
              <a:t>Woar.org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F96BC-D084-12A9-2A15-B3A95C469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E86D38-DF03-2BE5-386F-ABA869C00AE9}"/>
              </a:ext>
            </a:extLst>
          </p:cNvPr>
          <p:cNvSpPr txBox="1"/>
          <p:nvPr/>
        </p:nvSpPr>
        <p:spPr>
          <a:xfrm>
            <a:off x="530510" y="7343604"/>
            <a:ext cx="3062292" cy="394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Women Recovery Houses</a:t>
            </a:r>
          </a:p>
          <a:p>
            <a:endParaRPr lang="en-US" sz="1600" dirty="0"/>
          </a:p>
          <a:p>
            <a:r>
              <a:rPr lang="en-US" sz="1600" dirty="0"/>
              <a:t>1117 Morris St. | Philadelphia, Pa 19148</a:t>
            </a:r>
          </a:p>
          <a:p>
            <a:endParaRPr lang="en-US" sz="1600" dirty="0"/>
          </a:p>
          <a:p>
            <a:r>
              <a:rPr lang="en-US" sz="1600" dirty="0"/>
              <a:t>(267) 380-1630</a:t>
            </a:r>
          </a:p>
          <a:p>
            <a:endParaRPr lang="en-US" sz="1600" dirty="0"/>
          </a:p>
          <a:p>
            <a:r>
              <a:rPr lang="en-US" sz="1600" dirty="0"/>
              <a:t>24Hour Hotline </a:t>
            </a:r>
          </a:p>
          <a:p>
            <a:endParaRPr lang="en-US" sz="1600" dirty="0"/>
          </a:p>
          <a:p>
            <a:r>
              <a:rPr lang="en-US" sz="1600" dirty="0"/>
              <a:t>(Call or Text for program hours as they are confidential)</a:t>
            </a:r>
          </a:p>
          <a:p>
            <a:endParaRPr lang="en-US" sz="1600" dirty="0"/>
          </a:p>
          <a:p>
            <a:r>
              <a:rPr lang="en-US" sz="1600" dirty="0"/>
              <a:t>Womenrecoveryhouses.com</a:t>
            </a:r>
          </a:p>
          <a:p>
            <a:endParaRPr lang="en-US" sz="1600" dirty="0"/>
          </a:p>
          <a:p>
            <a:r>
              <a:rPr lang="en-US" sz="1600" dirty="0"/>
              <a:t>freeridetorehab@gmail.com</a:t>
            </a:r>
          </a:p>
          <a:p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11087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35D0-FC2C-E5A6-881E-56DB659F1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" y="509519"/>
            <a:ext cx="5657850" cy="198143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US" b="1" i="1" dirty="0"/>
              <a:t>Woman Support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43264-C07C-CB5B-0658-B0FA33CB7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i="1" dirty="0"/>
              <a:t>Camden County Domestic Violence Center</a:t>
            </a:r>
          </a:p>
          <a:p>
            <a:r>
              <a:rPr lang="en-US" sz="2000" dirty="0"/>
              <a:t>311 Market St. | Camden, NJ 08102</a:t>
            </a:r>
          </a:p>
          <a:p>
            <a:r>
              <a:rPr lang="en-US" sz="2000" dirty="0"/>
              <a:t>(856) 963-5668 | (856) 227-1234 (24Hour Toll-Free)</a:t>
            </a:r>
          </a:p>
          <a:p>
            <a:r>
              <a:rPr lang="en-US" sz="2000" dirty="0"/>
              <a:t>Monday-Friday </a:t>
            </a:r>
          </a:p>
          <a:p>
            <a:r>
              <a:rPr lang="en-US" sz="2000" dirty="0"/>
              <a:t>8am-5pm</a:t>
            </a:r>
          </a:p>
          <a:p>
            <a:r>
              <a:rPr lang="en-US" sz="2000" b="1" i="1" dirty="0"/>
              <a:t>State of New Jersey Parent Link</a:t>
            </a:r>
          </a:p>
          <a:p>
            <a:r>
              <a:rPr lang="en-US" sz="2000" dirty="0">
                <a:hlinkClick r:id="rId2"/>
              </a:rPr>
              <a:t>www.nj.gov/njparentlink</a:t>
            </a:r>
            <a:endParaRPr lang="en-US" sz="2000" dirty="0"/>
          </a:p>
          <a:p>
            <a:r>
              <a:rPr lang="en-US" sz="2000" dirty="0"/>
              <a:t>Resources w/ health &amp; wellness, family support, education, career transitions, behavior &amp; mental health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2917B-BADF-F741-0E0E-E2FF288E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56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C6D7-A5DA-5178-2A30-C37CB8AFC615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b="1" i="1" dirty="0"/>
              <a:t>LGBTQ+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DAAA1-4EC8-0D1D-1BAC-DF16D2586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01" y="3323798"/>
            <a:ext cx="5657850" cy="67346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i="1" dirty="0"/>
              <a:t>Resources for Human Development </a:t>
            </a:r>
            <a:r>
              <a:rPr lang="en-US" sz="3800" dirty="0"/>
              <a:t>|</a:t>
            </a:r>
            <a:r>
              <a:rPr lang="en-US" sz="3800" b="1" i="1" dirty="0"/>
              <a:t>MORRIS HOME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800" dirty="0">
                <a:latin typeface="Alergia Grotesk W00"/>
              </a:rPr>
              <a:t>4700 Wissahickon Avenue | Suite #126, Philadelphia | PA 19144-4248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800" dirty="0">
                <a:latin typeface="ssstandard"/>
              </a:rPr>
              <a:t>(</a:t>
            </a:r>
            <a:r>
              <a:rPr lang="en-US" sz="3800" dirty="0">
                <a:latin typeface="Alergia Grotesk W00"/>
              </a:rPr>
              <a:t>215) 951-0300 | 1-800-894-9925 (Toll-Free)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800" dirty="0">
                <a:latin typeface="Alergia Grotesk W0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www.rhd.org</a:t>
            </a:r>
            <a:endParaRPr lang="en-US" sz="3800" dirty="0">
              <a:latin typeface="Alergia Grotesk W00"/>
            </a:endParaRPr>
          </a:p>
          <a:p>
            <a:pPr marL="0" indent="0">
              <a:buNone/>
            </a:pPr>
            <a:r>
              <a:rPr lang="en-US" sz="3800" b="1" i="1" dirty="0">
                <a:effectLst/>
              </a:rPr>
              <a:t>Office of LGBT Affairs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800" dirty="0">
                <a:latin typeface="Alergia Grotesk W00"/>
              </a:rPr>
              <a:t>City Hall |Room 110 |Philadelphia, PA 19107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800" dirty="0">
                <a:latin typeface="Alergia Grotesk W00"/>
              </a:rPr>
              <a:t>(215) 686-0330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800" dirty="0">
                <a:latin typeface="Alergia Grotesk W00"/>
              </a:rPr>
              <a:t>https://www.nj.gov/njyrs/services-resources</a:t>
            </a:r>
          </a:p>
          <a:p>
            <a:pPr marL="0" indent="0">
              <a:buNone/>
            </a:pPr>
            <a:r>
              <a:rPr lang="en-US" sz="38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Office of LGBT Affairs | Homepage | City of Philadelphia</a:t>
            </a:r>
            <a:endParaRPr lang="en-US" sz="3800" dirty="0"/>
          </a:p>
          <a:p>
            <a:pPr marL="0" indent="0">
              <a:buNone/>
            </a:pPr>
            <a:r>
              <a:rPr lang="en-US" sz="3800" b="1" dirty="0"/>
              <a:t>Garden State Equality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1408 Main Street |Asbury Park, New Jersey 07712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(973) 509-5428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800" dirty="0"/>
              <a:t>https://www.gardenstateequality.org/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E7121-1FC2-7776-3024-0BC81120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6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69E7E-E125-E7AC-8060-B95F1D20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" y="509519"/>
            <a:ext cx="5436739" cy="168188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US" b="1" i="1" dirty="0"/>
              <a:t>Extras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EC843-F95B-BF71-37D3-E4A2A587E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166" y="2801007"/>
            <a:ext cx="5657850" cy="1875003"/>
          </a:xfrm>
        </p:spPr>
        <p:txBody>
          <a:bodyPr>
            <a:noAutofit/>
          </a:bodyPr>
          <a:lstStyle/>
          <a:p>
            <a:r>
              <a:rPr lang="en-US" sz="2000" b="1" i="1" dirty="0">
                <a:highlight>
                  <a:srgbClr val="FFFF00"/>
                </a:highlight>
              </a:rPr>
              <a:t>Expungement</a:t>
            </a:r>
          </a:p>
          <a:p>
            <a:pPr marL="0" indent="0">
              <a:buNone/>
            </a:pPr>
            <a:r>
              <a:rPr lang="en-US" sz="1800" dirty="0"/>
              <a:t>Njcourts.gov (type expungement in the search bar for the specific page)</a:t>
            </a:r>
          </a:p>
          <a:p>
            <a:pPr marL="0" indent="0">
              <a:buNone/>
            </a:pPr>
            <a:r>
              <a:rPr lang="en-US" sz="1800" dirty="0"/>
              <a:t>Psp.pa.gov (type expungement in the search bar for the specific page)</a:t>
            </a:r>
          </a:p>
          <a:p>
            <a:pPr marL="0" indent="0">
              <a:buNone/>
            </a:pPr>
            <a:r>
              <a:rPr lang="en-US" sz="1800" dirty="0"/>
              <a:t>		     </a:t>
            </a:r>
            <a:r>
              <a:rPr lang="en-US" sz="2000" b="1" i="1" dirty="0"/>
              <a:t>Free Clinics</a:t>
            </a:r>
          </a:p>
          <a:p>
            <a:pPr marL="0" indent="0">
              <a:buNone/>
            </a:pPr>
            <a:r>
              <a:rPr lang="en-US" sz="1600" b="1" i="1" dirty="0"/>
              <a:t>Osborn Family Health Center </a:t>
            </a:r>
          </a:p>
          <a:p>
            <a:pPr marL="0" indent="0">
              <a:buNone/>
            </a:pPr>
            <a:r>
              <a:rPr lang="en-US" sz="1600" dirty="0"/>
              <a:t>1601 Haddon Ave, Camden, NJ 08103</a:t>
            </a:r>
          </a:p>
          <a:p>
            <a:pPr marL="0" indent="0">
              <a:buNone/>
            </a:pPr>
            <a:r>
              <a:rPr lang="en-US" sz="1600" dirty="0"/>
              <a:t>(856) 757-3700</a:t>
            </a:r>
          </a:p>
          <a:p>
            <a:pPr marL="0" indent="0">
              <a:buNone/>
            </a:pPr>
            <a:r>
              <a:rPr lang="en-US" sz="1600" dirty="0"/>
              <a:t>osbornfamilyhealthcenter.com</a:t>
            </a:r>
          </a:p>
          <a:p>
            <a:pPr marL="0" indent="0">
              <a:buNone/>
            </a:pPr>
            <a:r>
              <a:rPr lang="en-US" sz="1600" dirty="0"/>
              <a:t>8am-5pm Monday-Friday</a:t>
            </a:r>
          </a:p>
          <a:p>
            <a:pPr marL="0" indent="0">
              <a:buNone/>
            </a:pPr>
            <a:r>
              <a:rPr lang="en-US" sz="1600" b="1" i="1" dirty="0"/>
              <a:t>Bellmawr Clinic</a:t>
            </a:r>
          </a:p>
          <a:p>
            <a:pPr marL="0" indent="0">
              <a:buNone/>
            </a:pPr>
            <a:r>
              <a:rPr lang="en-US" sz="1600" dirty="0"/>
              <a:t>35 East Browning Rd.</a:t>
            </a:r>
          </a:p>
          <a:p>
            <a:pPr marL="0" indent="0">
              <a:buNone/>
            </a:pPr>
            <a:r>
              <a:rPr lang="en-US" sz="1600" dirty="0"/>
              <a:t>Bellmawr, NJ 08031</a:t>
            </a:r>
          </a:p>
          <a:p>
            <a:pPr marL="0" indent="0">
              <a:buNone/>
            </a:pPr>
            <a:r>
              <a:rPr lang="en-US" sz="1600" dirty="0"/>
              <a:t>856-931-2700</a:t>
            </a:r>
          </a:p>
          <a:p>
            <a:pPr marL="0" indent="0">
              <a:buNone/>
            </a:pPr>
            <a:r>
              <a:rPr lang="en-US" sz="1600" dirty="0"/>
              <a:t>8:30am-5pm Mondays Only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3945E-4028-EFD4-11FC-5906ABB03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7147D7-B397-9ADC-D8A3-0F43E6780227}"/>
              </a:ext>
            </a:extLst>
          </p:cNvPr>
          <p:cNvSpPr txBox="1"/>
          <p:nvPr/>
        </p:nvSpPr>
        <p:spPr>
          <a:xfrm>
            <a:off x="4307557" y="4676010"/>
            <a:ext cx="19675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Health Center #2</a:t>
            </a:r>
          </a:p>
          <a:p>
            <a:r>
              <a:rPr lang="en-US" sz="1600" dirty="0"/>
              <a:t>1700 S. Broad St. Unit 201, Philadelphia, Pa 19145</a:t>
            </a:r>
          </a:p>
          <a:p>
            <a:r>
              <a:rPr lang="en-US" sz="1600" dirty="0"/>
              <a:t>215-685-1803</a:t>
            </a:r>
          </a:p>
          <a:p>
            <a:r>
              <a:rPr lang="en-US" sz="1600" dirty="0"/>
              <a:t>Monday &amp; Tuesday</a:t>
            </a:r>
          </a:p>
          <a:p>
            <a:r>
              <a:rPr lang="en-US" sz="1600" dirty="0"/>
              <a:t>8 a.m. – 4:30 p.m.</a:t>
            </a:r>
          </a:p>
          <a:p>
            <a:r>
              <a:rPr lang="en-US" sz="1600" dirty="0"/>
              <a:t>Wednesday</a:t>
            </a:r>
          </a:p>
          <a:p>
            <a:r>
              <a:rPr lang="en-US" sz="1600" dirty="0"/>
              <a:t>7:30 a.m. – 4:30 p.m.</a:t>
            </a:r>
          </a:p>
          <a:p>
            <a:r>
              <a:rPr lang="en-US" sz="1600" dirty="0"/>
              <a:t>Thursday</a:t>
            </a:r>
          </a:p>
          <a:p>
            <a:r>
              <a:rPr lang="en-US" sz="1600" dirty="0"/>
              <a:t>8 a.m. – 7:30 p.m.</a:t>
            </a:r>
          </a:p>
          <a:p>
            <a:r>
              <a:rPr lang="en-US" sz="1600" dirty="0"/>
              <a:t>Friday</a:t>
            </a:r>
          </a:p>
          <a:p>
            <a:r>
              <a:rPr lang="en-US" sz="1600" dirty="0"/>
              <a:t>8 a.m. – 4:30 p.m.</a:t>
            </a:r>
          </a:p>
          <a:p>
            <a:r>
              <a:rPr lang="en-US" sz="1600" dirty="0"/>
              <a:t>Saturday</a:t>
            </a:r>
          </a:p>
          <a:p>
            <a:r>
              <a:rPr lang="en-US" sz="1600" dirty="0"/>
              <a:t>8 a.m. – 12pm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3A8356-0466-F588-9557-1AF7EB38672B}"/>
              </a:ext>
            </a:extLst>
          </p:cNvPr>
          <p:cNvSpPr txBox="1"/>
          <p:nvPr/>
        </p:nvSpPr>
        <p:spPr>
          <a:xfrm>
            <a:off x="484302" y="8315825"/>
            <a:ext cx="4524703" cy="3168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Drexel University Community Wellness HUB</a:t>
            </a:r>
          </a:p>
          <a:p>
            <a:endParaRPr lang="en-US" sz="1600" b="1" i="1" dirty="0"/>
          </a:p>
          <a:p>
            <a:r>
              <a:rPr lang="en-US" sz="1600" dirty="0"/>
              <a:t>3509 Spring Garden, Philadelphia, PA 19104</a:t>
            </a:r>
          </a:p>
          <a:p>
            <a:r>
              <a:rPr lang="en-US" sz="1600" dirty="0" err="1"/>
              <a:t>Dornsife</a:t>
            </a:r>
            <a:r>
              <a:rPr lang="en-US" sz="1600" dirty="0"/>
              <a:t> Center | Carriage House 2</a:t>
            </a:r>
            <a:r>
              <a:rPr lang="en-US" sz="1600" baseline="30000" dirty="0"/>
              <a:t>nd</a:t>
            </a:r>
            <a:r>
              <a:rPr lang="en-US" sz="1600" dirty="0"/>
              <a:t> Floor</a:t>
            </a:r>
          </a:p>
          <a:p>
            <a:endParaRPr lang="en-US" sz="1600" dirty="0"/>
          </a:p>
          <a:p>
            <a:r>
              <a:rPr lang="en-US" sz="1600" dirty="0"/>
              <a:t>(215) 571-3241</a:t>
            </a:r>
          </a:p>
          <a:p>
            <a:endParaRPr lang="en-US" sz="1600" dirty="0"/>
          </a:p>
          <a:p>
            <a:r>
              <a:rPr lang="en-US" sz="1600" dirty="0"/>
              <a:t>Monday-Friday</a:t>
            </a:r>
          </a:p>
          <a:p>
            <a:r>
              <a:rPr lang="en-US" sz="1600" dirty="0"/>
              <a:t>9am-4:30pm</a:t>
            </a:r>
          </a:p>
          <a:p>
            <a:endParaRPr lang="en-US" sz="1600" dirty="0"/>
          </a:p>
          <a:p>
            <a:r>
              <a:rPr lang="en-US" sz="1600" dirty="0"/>
              <a:t>(Case management, clinical treatment for uninsured, STD screening, health education, etc.) </a:t>
            </a:r>
          </a:p>
          <a:p>
            <a:endParaRPr lang="en-US" sz="788" dirty="0"/>
          </a:p>
        </p:txBody>
      </p:sp>
    </p:spTree>
    <p:extLst>
      <p:ext uri="{BB962C8B-B14F-4D97-AF65-F5344CB8AC3E}">
        <p14:creationId xmlns:p14="http://schemas.microsoft.com/office/powerpoint/2010/main" val="3382947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59AE3-7227-355B-C0F5-5F2360178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" y="509519"/>
            <a:ext cx="5657850" cy="1918371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US" b="1" i="1" dirty="0"/>
              <a:t>Extras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02FBC-AA05-BDC5-46F8-658DCB157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ID Assistance </a:t>
            </a:r>
          </a:p>
          <a:p>
            <a:r>
              <a:rPr lang="en-US" sz="2400" b="1" i="1" dirty="0"/>
              <a:t>Philly Restart </a:t>
            </a:r>
            <a:r>
              <a:rPr lang="en-US" sz="2400" dirty="0"/>
              <a:t>– 19</a:t>
            </a:r>
            <a:r>
              <a:rPr lang="en-US" sz="2400" baseline="30000" dirty="0"/>
              <a:t>th</a:t>
            </a:r>
            <a:r>
              <a:rPr lang="en-US" sz="2400" dirty="0"/>
              <a:t> and Vine(in front of free library) Mondays 4pm-5pm HOT MEAL AVAILABLE (have social worker contact at helpinghandphilly@gmail.com)</a:t>
            </a:r>
          </a:p>
          <a:p>
            <a:r>
              <a:rPr lang="en-US" sz="2400" b="1" i="1" dirty="0"/>
              <a:t>Center for Family Services- </a:t>
            </a:r>
            <a:r>
              <a:rPr lang="en-US" sz="2400" dirty="0"/>
              <a:t>854 Benson St. Camden, NJ 08103 (Mon-Fri 9am-5pm)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34B39-7034-E20A-9A95-4755474F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1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A4355-7CCC-146E-C230-CF38AC7C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" y="509519"/>
            <a:ext cx="5657850" cy="172918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62626"/>
                </a:solidFill>
              </a:rPr>
              <a:t>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CD1F1-D729-F4C1-EA4D-183B8789E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9" y="3752193"/>
            <a:ext cx="2403379" cy="3094838"/>
          </a:xfrm>
        </p:spPr>
        <p:txBody>
          <a:bodyPr>
            <a:normAutofit fontScale="25000" lnSpcReduction="20000"/>
          </a:bodyPr>
          <a:lstStyle/>
          <a:p>
            <a:pPr defTabSz="168501">
              <a:spcBef>
                <a:spcPts val="368"/>
              </a:spcBef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US" sz="7400" b="1" dirty="0" err="1">
                <a:solidFill>
                  <a:schemeClr val="tx1"/>
                </a:solidFill>
                <a:ea typeface="+mj-ea"/>
                <a:cs typeface="+mj-cs"/>
              </a:rPr>
              <a:t>Accu</a:t>
            </a:r>
            <a:r>
              <a:rPr lang="en-US" sz="7400" b="1" dirty="0">
                <a:solidFill>
                  <a:schemeClr val="tx1"/>
                </a:solidFill>
                <a:ea typeface="+mj-ea"/>
                <a:cs typeface="+mj-cs"/>
              </a:rPr>
              <a:t> Staffing </a:t>
            </a:r>
          </a:p>
          <a:p>
            <a:pPr marL="126376" indent="-126376" defTabSz="168501">
              <a:spcBef>
                <a:spcPts val="368"/>
              </a:spcBef>
              <a:spcAft>
                <a:spcPts val="243"/>
              </a:spcAft>
              <a:buFont typeface="+mj-lt"/>
              <a:buAutoNum type="arabicPeriod"/>
            </a:pPr>
            <a:r>
              <a:rPr lang="en-US" sz="7400" dirty="0">
                <a:solidFill>
                  <a:schemeClr val="tx1"/>
                </a:solidFill>
                <a:ea typeface="+mj-ea"/>
                <a:cs typeface="+mj-cs"/>
              </a:rPr>
              <a:t>911 N Kings Highway, NJ 08034</a:t>
            </a:r>
          </a:p>
          <a:p>
            <a:pPr marL="0" indent="0" defTabSz="168501">
              <a:spcBef>
                <a:spcPts val="368"/>
              </a:spcBef>
              <a:spcAft>
                <a:spcPts val="243"/>
              </a:spcAft>
              <a:buNone/>
            </a:pPr>
            <a:r>
              <a:rPr lang="en-US" sz="7400" dirty="0">
                <a:solidFill>
                  <a:schemeClr val="tx1"/>
                </a:solidFill>
                <a:ea typeface="+mj-ea"/>
                <a:cs typeface="+mj-cs"/>
              </a:rPr>
              <a:t>(856) 482-2222</a:t>
            </a:r>
          </a:p>
          <a:p>
            <a:pPr marL="0" indent="0" defTabSz="168501">
              <a:spcBef>
                <a:spcPts val="368"/>
              </a:spcBef>
              <a:spcAft>
                <a:spcPts val="243"/>
              </a:spcAft>
              <a:buNone/>
            </a:pPr>
            <a:r>
              <a:rPr lang="en-US" sz="7400" dirty="0">
                <a:solidFill>
                  <a:schemeClr val="tx1"/>
                </a:solidFill>
                <a:ea typeface="+mj-ea"/>
                <a:cs typeface="+mj-cs"/>
              </a:rPr>
              <a:t>accustaffing.com</a:t>
            </a:r>
          </a:p>
          <a:p>
            <a:pPr marL="0" indent="0" defTabSz="168501">
              <a:spcBef>
                <a:spcPts val="368"/>
              </a:spcBef>
              <a:spcAft>
                <a:spcPts val="243"/>
              </a:spcAft>
              <a:buNone/>
            </a:pPr>
            <a:r>
              <a:rPr lang="en-US" sz="7400" dirty="0">
                <a:solidFill>
                  <a:schemeClr val="tx1"/>
                </a:solidFill>
                <a:ea typeface="+mj-ea"/>
                <a:cs typeface="+mj-cs"/>
              </a:rPr>
              <a:t>Mon-Fri 8AM-5PM</a:t>
            </a:r>
          </a:p>
          <a:p>
            <a:pPr marL="126376" indent="-126376" defTabSz="168501">
              <a:spcBef>
                <a:spcPts val="368"/>
              </a:spcBef>
              <a:spcAft>
                <a:spcPts val="243"/>
              </a:spcAft>
              <a:buFont typeface="Wingdings 3" charset="2"/>
              <a:buAutoNum type="arabicPeriod" startAt="2"/>
            </a:pPr>
            <a:r>
              <a:rPr lang="en-US" sz="7400" dirty="0">
                <a:solidFill>
                  <a:schemeClr val="tx1"/>
                </a:solidFill>
                <a:ea typeface="+mj-ea"/>
                <a:cs typeface="+mj-cs"/>
              </a:rPr>
              <a:t>1601 Market St. Philadelphia, Pa 19103</a:t>
            </a:r>
          </a:p>
          <a:p>
            <a:pPr marL="0" indent="0" defTabSz="168501">
              <a:spcBef>
                <a:spcPts val="368"/>
              </a:spcBef>
              <a:spcAft>
                <a:spcPts val="243"/>
              </a:spcAft>
              <a:buNone/>
            </a:pPr>
            <a:r>
              <a:rPr lang="en-US" sz="7400" dirty="0">
                <a:solidFill>
                  <a:schemeClr val="tx1"/>
                </a:solidFill>
                <a:ea typeface="+mj-ea"/>
                <a:cs typeface="+mj-cs"/>
              </a:rPr>
              <a:t>(215) 568-2228</a:t>
            </a:r>
          </a:p>
          <a:p>
            <a:pPr marL="0" indent="0" defTabSz="168501">
              <a:spcBef>
                <a:spcPts val="368"/>
              </a:spcBef>
              <a:spcAft>
                <a:spcPts val="243"/>
              </a:spcAft>
              <a:buNone/>
            </a:pPr>
            <a:r>
              <a:rPr lang="en-US" sz="7400" dirty="0">
                <a:solidFill>
                  <a:schemeClr val="tx1"/>
                </a:solidFill>
                <a:ea typeface="+mj-ea"/>
                <a:cs typeface="+mj-cs"/>
              </a:rPr>
              <a:t>Mon-Fri 8Am-5Pm</a:t>
            </a:r>
          </a:p>
          <a:p>
            <a:pPr marL="0" indent="0" defTabSz="168501">
              <a:spcBef>
                <a:spcPts val="368"/>
              </a:spcBef>
              <a:spcAft>
                <a:spcPts val="243"/>
              </a:spcAft>
              <a:buNone/>
            </a:pPr>
            <a:endParaRPr lang="en-US" sz="7400" dirty="0">
              <a:solidFill>
                <a:schemeClr val="tx1"/>
              </a:solidFill>
              <a:ea typeface="+mj-ea"/>
              <a:cs typeface="+mj-cs"/>
            </a:endParaRPr>
          </a:p>
          <a:p>
            <a:pPr marL="126376" indent="-126376" defTabSz="168501">
              <a:spcBef>
                <a:spcPts val="368"/>
              </a:spcBef>
              <a:spcAft>
                <a:spcPts val="243"/>
              </a:spcAft>
            </a:pPr>
            <a:r>
              <a:rPr lang="en-US" sz="8000" b="1" dirty="0">
                <a:solidFill>
                  <a:schemeClr val="tx1"/>
                </a:solidFill>
                <a:ea typeface="+mj-ea"/>
                <a:cs typeface="+mj-cs"/>
              </a:rPr>
              <a:t>J&amp;J Staffing </a:t>
            </a:r>
          </a:p>
          <a:p>
            <a:pPr marL="0" indent="0" defTabSz="168501">
              <a:spcBef>
                <a:spcPts val="368"/>
              </a:spcBef>
              <a:spcAft>
                <a:spcPts val="243"/>
              </a:spcAft>
              <a:buNone/>
            </a:pPr>
            <a:r>
              <a:rPr lang="en-US" sz="8000" dirty="0">
                <a:solidFill>
                  <a:schemeClr val="tx1"/>
                </a:solidFill>
                <a:ea typeface="+mj-ea"/>
                <a:cs typeface="+mj-cs"/>
              </a:rPr>
              <a:t>1814 Marlton Pike E Ste 210, Cherry Hill, NJ 08003 </a:t>
            </a:r>
          </a:p>
          <a:p>
            <a:pPr marL="0" indent="0" defTabSz="168501">
              <a:spcBef>
                <a:spcPts val="368"/>
              </a:spcBef>
              <a:spcAft>
                <a:spcPts val="243"/>
              </a:spcAft>
              <a:buNone/>
            </a:pPr>
            <a:r>
              <a:rPr lang="en-US" sz="8000" dirty="0">
                <a:solidFill>
                  <a:schemeClr val="tx1"/>
                </a:solidFill>
                <a:ea typeface="+mj-ea"/>
                <a:cs typeface="+mj-cs"/>
              </a:rPr>
              <a:t>(856) 751-5050</a:t>
            </a:r>
          </a:p>
          <a:p>
            <a:pPr marL="0" indent="0" defTabSz="168501">
              <a:spcBef>
                <a:spcPts val="368"/>
              </a:spcBef>
              <a:spcAft>
                <a:spcPts val="243"/>
              </a:spcAft>
              <a:buNone/>
            </a:pPr>
            <a:r>
              <a:rPr lang="en-US" sz="8000" dirty="0">
                <a:solidFill>
                  <a:schemeClr val="tx1"/>
                </a:solidFill>
                <a:ea typeface="+mj-ea"/>
                <a:cs typeface="+mj-cs"/>
              </a:rPr>
              <a:t>Mon-Fri 8:30am-5pm</a:t>
            </a:r>
          </a:p>
          <a:p>
            <a:pPr marL="0" indent="0" defTabSz="168501">
              <a:spcBef>
                <a:spcPts val="368"/>
              </a:spcBef>
              <a:spcAft>
                <a:spcPts val="243"/>
              </a:spcAft>
              <a:buNone/>
            </a:pPr>
            <a:endParaRPr lang="en-US" sz="8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en-US" sz="563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617A8-86E2-4870-A6B0-86F4EEBD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1967C-6EBB-E12C-4B14-3910095BCED5}"/>
              </a:ext>
            </a:extLst>
          </p:cNvPr>
          <p:cNvSpPr txBox="1"/>
          <p:nvPr/>
        </p:nvSpPr>
        <p:spPr>
          <a:xfrm>
            <a:off x="3279228" y="3752193"/>
            <a:ext cx="2585544" cy="1856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501" indent="-168501" defTabSz="168501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Ameritemps</a:t>
            </a:r>
            <a:r>
              <a:rPr lang="en-US" dirty="0"/>
              <a:t> </a:t>
            </a:r>
          </a:p>
          <a:p>
            <a:pPr defTabSz="168501">
              <a:spcAft>
                <a:spcPts val="243"/>
              </a:spcAft>
            </a:pPr>
            <a:r>
              <a:rPr lang="en-US" dirty="0"/>
              <a:t>608 Broadway, Camden, NJ 08103</a:t>
            </a:r>
          </a:p>
          <a:p>
            <a:pPr defTabSz="168501">
              <a:spcAft>
                <a:spcPts val="243"/>
              </a:spcAft>
            </a:pPr>
            <a:r>
              <a:rPr lang="en-US" dirty="0"/>
              <a:t>(856) 966-0999</a:t>
            </a:r>
          </a:p>
          <a:p>
            <a:pPr defTabSz="168501">
              <a:spcAft>
                <a:spcPts val="243"/>
              </a:spcAft>
            </a:pPr>
            <a:r>
              <a:rPr lang="en-US" dirty="0"/>
              <a:t>ameritempsinc.com</a:t>
            </a:r>
          </a:p>
          <a:p>
            <a:pPr defTabSz="168501">
              <a:spcAft>
                <a:spcPts val="243"/>
              </a:spcAft>
            </a:pPr>
            <a:r>
              <a:rPr lang="en-US" dirty="0"/>
              <a:t>Mon-Fri 8am-5pm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38332-679C-0873-0818-FD560E4C834E}"/>
              </a:ext>
            </a:extLst>
          </p:cNvPr>
          <p:cNvSpPr txBox="1"/>
          <p:nvPr/>
        </p:nvSpPr>
        <p:spPr>
          <a:xfrm>
            <a:off x="3279228" y="6323907"/>
            <a:ext cx="1887188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501" indent="-168501" defTabSz="168501">
              <a:spcAft>
                <a:spcPts val="243"/>
              </a:spcAft>
              <a:buFont typeface="Arial" panose="020B0604020202020204" pitchFamily="34" charset="0"/>
              <a:buChar char="•"/>
            </a:pPr>
            <a:r>
              <a:rPr lang="en-US" b="1" dirty="0"/>
              <a:t>Randstad</a:t>
            </a:r>
          </a:p>
          <a:p>
            <a:pPr defTabSz="168501">
              <a:spcAft>
                <a:spcPts val="243"/>
              </a:spcAft>
            </a:pPr>
            <a:r>
              <a:rPr lang="en-US" dirty="0"/>
              <a:t>1700 Market St Ste 1500, Philadelphia, PA 19103</a:t>
            </a:r>
          </a:p>
          <a:p>
            <a:pPr defTabSz="168501">
              <a:spcAft>
                <a:spcPts val="243"/>
              </a:spcAft>
            </a:pPr>
            <a:r>
              <a:rPr lang="en-US" dirty="0"/>
              <a:t>(610) 265-3844</a:t>
            </a:r>
          </a:p>
          <a:p>
            <a:pPr defTabSz="168501">
              <a:spcAft>
                <a:spcPts val="243"/>
              </a:spcAft>
            </a:pPr>
            <a:r>
              <a:rPr lang="en-US" dirty="0"/>
              <a:t>randstadusa.com</a:t>
            </a:r>
          </a:p>
          <a:p>
            <a:pPr defTabSz="168501">
              <a:spcAft>
                <a:spcPts val="243"/>
              </a:spcAft>
            </a:pPr>
            <a:r>
              <a:rPr lang="en-US" dirty="0"/>
              <a:t>Mon-Fri 8am-5pm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324A4F8B-EEDF-30BA-4D55-38BD87D2ACBD}"/>
              </a:ext>
            </a:extLst>
          </p:cNvPr>
          <p:cNvSpPr/>
          <p:nvPr/>
        </p:nvSpPr>
        <p:spPr>
          <a:xfrm>
            <a:off x="5330751" y="6154592"/>
            <a:ext cx="798772" cy="35187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8501">
              <a:spcAft>
                <a:spcPts val="243"/>
              </a:spcAft>
            </a:pPr>
            <a:r>
              <a:rPr lang="en-US" sz="663"/>
              <a:t>Temp Agencies</a:t>
            </a:r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86812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0E9C9AA-8A70-3EB7-8CFF-03CC3F602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5669"/>
            <a:ext cx="6858000" cy="1090973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E00F59-EA50-4209-2DD8-CB0EB76E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5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6B2EB-CCAC-29DD-5585-5A311425D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663326"/>
            <a:ext cx="5657850" cy="129137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US" dirty="0"/>
              <a:t>Clothing &amp; Food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25EF6-CFEC-D2E3-EAE9-C5114EDA5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03" y="3068537"/>
            <a:ext cx="2174252" cy="2263140"/>
          </a:xfrm>
        </p:spPr>
        <p:txBody>
          <a:bodyPr>
            <a:noAutofit/>
          </a:bodyPr>
          <a:lstStyle/>
          <a:p>
            <a:r>
              <a:rPr lang="en-US" sz="1800" b="1" i="1" dirty="0"/>
              <a:t>Feast of justice</a:t>
            </a:r>
          </a:p>
          <a:p>
            <a:pPr marL="0" indent="0">
              <a:buNone/>
            </a:pPr>
            <a:r>
              <a:rPr lang="en-US" sz="1800" dirty="0"/>
              <a:t>Mentioning counseling, help with SNAP benefits and outdoor market to Philadelphia residents</a:t>
            </a:r>
          </a:p>
          <a:p>
            <a:pPr algn="l"/>
            <a:r>
              <a:rPr lang="en-US" sz="1800" dirty="0">
                <a:solidFill>
                  <a:srgbClr val="666666"/>
                </a:solidFill>
              </a:rPr>
              <a:t>3101 Tyson Ave, Philadelphia, PA 19149</a:t>
            </a:r>
          </a:p>
          <a:p>
            <a:pPr algn="l"/>
            <a:r>
              <a:rPr lang="en-US" sz="1800" dirty="0">
                <a:solidFill>
                  <a:srgbClr val="4007A2"/>
                </a:solidFill>
                <a:hlinkClick r:id="rId2"/>
              </a:rPr>
              <a:t>(215) 268-3510</a:t>
            </a:r>
            <a:endParaRPr lang="en-US" sz="1800" dirty="0">
              <a:solidFill>
                <a:srgbClr val="666666"/>
              </a:solidFill>
            </a:endParaRPr>
          </a:p>
          <a:p>
            <a:pPr algn="l"/>
            <a:r>
              <a:rPr lang="en-US" sz="1800" dirty="0">
                <a:solidFill>
                  <a:srgbClr val="4007A2"/>
                </a:solidFill>
                <a:hlinkClick r:id="rId3"/>
              </a:rPr>
              <a:t>feastofjustice.org</a:t>
            </a:r>
            <a:endParaRPr lang="en-US" sz="1800" dirty="0">
              <a:solidFill>
                <a:srgbClr val="666666"/>
              </a:solidFill>
            </a:endParaRPr>
          </a:p>
          <a:p>
            <a:pPr marL="0" indent="0">
              <a:buNone/>
            </a:pPr>
            <a:r>
              <a:rPr lang="en-US" sz="1800" dirty="0"/>
              <a:t>Monday	Closed</a:t>
            </a:r>
          </a:p>
          <a:p>
            <a:pPr marL="0" indent="0">
              <a:buNone/>
            </a:pPr>
            <a:r>
              <a:rPr lang="en-US" sz="1800" dirty="0"/>
              <a:t>Tuesday	9 AM - noon</a:t>
            </a:r>
          </a:p>
          <a:p>
            <a:pPr marL="0" indent="0">
              <a:buNone/>
            </a:pPr>
            <a:r>
              <a:rPr lang="en-US" sz="1800" dirty="0"/>
              <a:t>Wednesday      4 PM - 7 PM</a:t>
            </a:r>
          </a:p>
          <a:p>
            <a:pPr marL="0" indent="0">
              <a:buNone/>
            </a:pPr>
            <a:r>
              <a:rPr lang="en-US" sz="1800" dirty="0"/>
              <a:t>Thursday	10 AM - noon</a:t>
            </a:r>
          </a:p>
          <a:p>
            <a:pPr marL="0" indent="0">
              <a:buNone/>
            </a:pPr>
            <a:r>
              <a:rPr lang="en-US" sz="1800" dirty="0"/>
              <a:t>Friday	Closed</a:t>
            </a:r>
          </a:p>
          <a:p>
            <a:pPr marL="0" indent="0">
              <a:buNone/>
            </a:pPr>
            <a:r>
              <a:rPr lang="en-US" sz="1800" dirty="0"/>
              <a:t>Saturday	10 AM – noon</a:t>
            </a:r>
          </a:p>
          <a:p>
            <a:pPr marL="0" indent="0">
              <a:buNone/>
            </a:pPr>
            <a:r>
              <a:rPr lang="en-US" sz="1800" dirty="0"/>
              <a:t>                          1 PM - 4 PM</a:t>
            </a:r>
          </a:p>
          <a:p>
            <a:pPr marL="0" indent="0">
              <a:buNone/>
            </a:pPr>
            <a:r>
              <a:rPr lang="en-US" sz="1800" dirty="0"/>
              <a:t>Sunday	Closed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FCD2B-2A22-F681-8595-6FC54FE6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34B41-EDCB-C3C9-0280-A833F7C9764E}"/>
              </a:ext>
            </a:extLst>
          </p:cNvPr>
          <p:cNvSpPr txBox="1"/>
          <p:nvPr/>
        </p:nvSpPr>
        <p:spPr>
          <a:xfrm>
            <a:off x="2578637" y="3071329"/>
            <a:ext cx="19225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b="1" i="1" dirty="0"/>
              <a:t>	</a:t>
            </a:r>
            <a:r>
              <a:rPr lang="en-US" b="1" i="1" dirty="0"/>
              <a:t>Antioch Baptist Church</a:t>
            </a:r>
          </a:p>
          <a:p>
            <a:endParaRPr lang="en-US" dirty="0"/>
          </a:p>
          <a:p>
            <a:r>
              <a:rPr lang="en-US" dirty="0"/>
              <a:t>Clothing and food giveaway for all ages and, families. </a:t>
            </a:r>
          </a:p>
          <a:p>
            <a:endParaRPr lang="en-US" dirty="0"/>
          </a:p>
          <a:p>
            <a:r>
              <a:rPr lang="en-US" dirty="0"/>
              <a:t>690 Ferry Ave, Camden, NJ 08104</a:t>
            </a:r>
          </a:p>
          <a:p>
            <a:endParaRPr lang="en-US" dirty="0"/>
          </a:p>
          <a:p>
            <a:r>
              <a:rPr lang="en-US" dirty="0"/>
              <a:t>(856) 966-7023</a:t>
            </a:r>
          </a:p>
          <a:p>
            <a:endParaRPr lang="en-US" dirty="0"/>
          </a:p>
          <a:p>
            <a:r>
              <a:rPr lang="en-US" dirty="0"/>
              <a:t>Tuesday: 9am-2pm</a:t>
            </a:r>
          </a:p>
          <a:p>
            <a:endParaRPr lang="en-US" dirty="0"/>
          </a:p>
          <a:p>
            <a:r>
              <a:rPr lang="en-US" dirty="0"/>
              <a:t>Wednesday: 9am-2pm </a:t>
            </a:r>
          </a:p>
          <a:p>
            <a:endParaRPr lang="en-US" dirty="0"/>
          </a:p>
          <a:p>
            <a:r>
              <a:rPr lang="en-US" dirty="0"/>
              <a:t>Thursday: 9am-2pm</a:t>
            </a:r>
          </a:p>
          <a:p>
            <a:endParaRPr lang="en-US" dirty="0"/>
          </a:p>
          <a:p>
            <a:r>
              <a:rPr lang="en-US" b="1" dirty="0"/>
              <a:t>MUST BRING 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DA314-D71B-7F8B-7208-BD8DC0EEF546}"/>
              </a:ext>
            </a:extLst>
          </p:cNvPr>
          <p:cNvSpPr txBox="1"/>
          <p:nvPr/>
        </p:nvSpPr>
        <p:spPr>
          <a:xfrm>
            <a:off x="4572152" y="3068537"/>
            <a:ext cx="2022445" cy="846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13" dirty="0"/>
              <a:t>	</a:t>
            </a:r>
            <a:r>
              <a:rPr lang="en-US" sz="1600" b="1" i="1" dirty="0"/>
              <a:t>Broad Street Ministry</a:t>
            </a:r>
          </a:p>
          <a:p>
            <a:endParaRPr lang="en-US" sz="1600" dirty="0"/>
          </a:p>
          <a:p>
            <a:r>
              <a:rPr lang="en-US" sz="1600" dirty="0"/>
              <a:t>Lunch, mail, hygiene services</a:t>
            </a:r>
          </a:p>
          <a:p>
            <a:endParaRPr lang="en-US" sz="1600" dirty="0"/>
          </a:p>
          <a:p>
            <a:r>
              <a:rPr lang="en-US" sz="1600" dirty="0"/>
              <a:t>315 S. Broad St. Philadelphia, Pa 10107</a:t>
            </a:r>
          </a:p>
          <a:p>
            <a:endParaRPr lang="en-US" sz="1600" dirty="0"/>
          </a:p>
          <a:p>
            <a:r>
              <a:rPr lang="en-US" sz="1600" dirty="0"/>
              <a:t>(215) 735-4847</a:t>
            </a:r>
          </a:p>
          <a:p>
            <a:endParaRPr lang="en-US" sz="1600" dirty="0"/>
          </a:p>
          <a:p>
            <a:r>
              <a:rPr lang="en-US" sz="1600" dirty="0"/>
              <a:t>Monday-Friday : 11:30am-3pm</a:t>
            </a:r>
          </a:p>
          <a:p>
            <a:endParaRPr lang="en-US" sz="1600" dirty="0"/>
          </a:p>
          <a:p>
            <a:r>
              <a:rPr lang="en-US" sz="1600" dirty="0"/>
              <a:t>ID Signup &amp; Mail : First Tuesday &amp; Wednesday of each month</a:t>
            </a:r>
          </a:p>
          <a:p>
            <a:endParaRPr lang="en-US" sz="1600" dirty="0"/>
          </a:p>
          <a:p>
            <a:r>
              <a:rPr lang="en-US" sz="1600" dirty="0"/>
              <a:t>Clothing : Tuesday &amp; Thursday 11:30am-1pm</a:t>
            </a:r>
          </a:p>
          <a:p>
            <a:endParaRPr lang="en-US" sz="1600" dirty="0"/>
          </a:p>
          <a:p>
            <a:r>
              <a:rPr lang="en-US" sz="1600" dirty="0"/>
              <a:t>Personal Care : Wednesday 11:30am-2pm</a:t>
            </a:r>
          </a:p>
          <a:p>
            <a:endParaRPr lang="en-US" sz="1600" dirty="0"/>
          </a:p>
          <a:p>
            <a:r>
              <a:rPr lang="en-US" sz="1600" dirty="0"/>
              <a:t>Mobile Hygiene Truck </a:t>
            </a:r>
          </a:p>
          <a:p>
            <a:r>
              <a:rPr lang="en-US" sz="1600" dirty="0"/>
              <a:t>Monday 1pm-3pm</a:t>
            </a:r>
          </a:p>
          <a:p>
            <a:r>
              <a:rPr lang="en-US" sz="1600" dirty="0"/>
              <a:t>5206 Rodman St. Philadelphia, Pa 19143</a:t>
            </a:r>
          </a:p>
          <a:p>
            <a:endParaRPr lang="en-US" sz="788" dirty="0"/>
          </a:p>
          <a:p>
            <a:endParaRPr lang="en-US" sz="788" dirty="0"/>
          </a:p>
        </p:txBody>
      </p:sp>
    </p:spTree>
    <p:extLst>
      <p:ext uri="{BB962C8B-B14F-4D97-AF65-F5344CB8AC3E}">
        <p14:creationId xmlns:p14="http://schemas.microsoft.com/office/powerpoint/2010/main" val="3396457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C6F93-FE81-C2D9-E20B-29B911FB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" y="509519"/>
            <a:ext cx="5657850" cy="161882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US" dirty="0"/>
              <a:t>Clothing &amp; Food Services Continued..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129D1-8473-C6F1-53B6-BE387BF58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77" y="3891644"/>
            <a:ext cx="3637403" cy="2263140"/>
          </a:xfrm>
        </p:spPr>
        <p:txBody>
          <a:bodyPr>
            <a:noAutofit/>
          </a:bodyPr>
          <a:lstStyle/>
          <a:p>
            <a:r>
              <a:rPr lang="en-US" sz="1600" b="1" i="1" dirty="0"/>
              <a:t>Catholic Charities </a:t>
            </a:r>
          </a:p>
          <a:p>
            <a:pPr marL="0" indent="0">
              <a:buNone/>
            </a:pPr>
            <a:r>
              <a:rPr lang="en-US" sz="1600" dirty="0"/>
              <a:t>Counseling, housing assistance, prison ministry, welfare to work, and substance abuse</a:t>
            </a:r>
          </a:p>
          <a:p>
            <a:pPr marL="0" indent="0">
              <a:buNone/>
            </a:pPr>
            <a:r>
              <a:rPr lang="en-US" sz="1600" dirty="0"/>
              <a:t>1845 Haddon Ave, Camden, NJ 08103</a:t>
            </a:r>
          </a:p>
          <a:p>
            <a:pPr marL="0" indent="0">
              <a:buNone/>
            </a:pPr>
            <a:r>
              <a:rPr lang="en-US" sz="1600" dirty="0"/>
              <a:t>(856) 342-4100</a:t>
            </a:r>
          </a:p>
          <a:p>
            <a:pPr marL="0" indent="0">
              <a:buNone/>
            </a:pPr>
            <a:r>
              <a:rPr lang="en-US" sz="1600" dirty="0">
                <a:highlight>
                  <a:srgbClr val="FFFF00"/>
                </a:highlight>
              </a:rPr>
              <a:t>Mon-Fri : 8:30am-4pm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b="1" i="1" dirty="0" err="1"/>
              <a:t>Ujima</a:t>
            </a:r>
            <a:r>
              <a:rPr lang="en-US" sz="1600" b="1" i="1" dirty="0"/>
              <a:t> Friends Peace Center</a:t>
            </a:r>
          </a:p>
          <a:p>
            <a:pPr marL="0" indent="0">
              <a:buNone/>
            </a:pPr>
            <a:r>
              <a:rPr lang="en-US" sz="1600" dirty="0"/>
              <a:t>Food bank</a:t>
            </a:r>
          </a:p>
          <a:p>
            <a:pPr marL="0" indent="0">
              <a:buNone/>
            </a:pPr>
            <a:r>
              <a:rPr lang="en-US" sz="1600" dirty="0"/>
              <a:t>1701 W Lehigh Ave, Phila Pa 19132</a:t>
            </a:r>
          </a:p>
          <a:p>
            <a:pPr marL="0" indent="0">
              <a:buNone/>
            </a:pPr>
            <a:r>
              <a:rPr lang="en-US" sz="1600" dirty="0"/>
              <a:t>267-679-4601</a:t>
            </a:r>
          </a:p>
          <a:p>
            <a:pPr marL="0" indent="0">
              <a:buNone/>
            </a:pPr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and 3</a:t>
            </a:r>
            <a:r>
              <a:rPr lang="en-US" sz="1600" baseline="30000" dirty="0"/>
              <a:t>rd</a:t>
            </a:r>
            <a:r>
              <a:rPr lang="en-US" sz="1600" dirty="0"/>
              <a:t> Saturday Monthly </a:t>
            </a:r>
          </a:p>
          <a:p>
            <a:pPr marL="0" indent="0">
              <a:buNone/>
            </a:pPr>
            <a:r>
              <a:rPr lang="en-US" sz="1600" dirty="0">
                <a:highlight>
                  <a:srgbClr val="FFFF00"/>
                </a:highlight>
              </a:rPr>
              <a:t>9am until foods gone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EB1F44-C110-D98A-F994-9EE8A7C5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D3FB6-87E2-CCB8-4020-E2B0446F8FAD}"/>
              </a:ext>
            </a:extLst>
          </p:cNvPr>
          <p:cNvSpPr txBox="1"/>
          <p:nvPr/>
        </p:nvSpPr>
        <p:spPr>
          <a:xfrm>
            <a:off x="3815180" y="3891644"/>
            <a:ext cx="242194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The Father Center </a:t>
            </a:r>
          </a:p>
          <a:p>
            <a:endParaRPr lang="en-US" sz="1600" dirty="0"/>
          </a:p>
          <a:p>
            <a:r>
              <a:rPr lang="en-US" sz="1600" dirty="0"/>
              <a:t>Dress2impress, forklift certification, 24/7 father parenting classes, anger management, computer literacy, healthy relationships, etc.</a:t>
            </a:r>
          </a:p>
          <a:p>
            <a:endParaRPr lang="en-US" sz="1600" dirty="0"/>
          </a:p>
          <a:p>
            <a:r>
              <a:rPr lang="en-US" sz="1600" dirty="0"/>
              <a:t>1 West State St. Trenton, NJ 08608 5</a:t>
            </a:r>
            <a:r>
              <a:rPr lang="en-US" sz="1600" baseline="30000" dirty="0"/>
              <a:t>th</a:t>
            </a:r>
            <a:r>
              <a:rPr lang="en-US" sz="1600" dirty="0"/>
              <a:t> Floor</a:t>
            </a:r>
          </a:p>
          <a:p>
            <a:endParaRPr lang="en-US" sz="1600" dirty="0"/>
          </a:p>
          <a:p>
            <a:r>
              <a:rPr lang="en-US" sz="1600" dirty="0"/>
              <a:t>(609) 695-3663</a:t>
            </a:r>
          </a:p>
          <a:p>
            <a:endParaRPr lang="en-US" sz="1600" dirty="0"/>
          </a:p>
          <a:p>
            <a:r>
              <a:rPr lang="en-US" sz="1600" dirty="0">
                <a:highlight>
                  <a:srgbClr val="FFFF00"/>
                </a:highlight>
              </a:rPr>
              <a:t>Mon-Fri : 9am-5pm</a:t>
            </a:r>
          </a:p>
          <a:p>
            <a:endParaRPr lang="en-US" sz="1600" dirty="0"/>
          </a:p>
          <a:p>
            <a:r>
              <a:rPr lang="en-US" sz="1600" dirty="0"/>
              <a:t>Thefathercenter.org</a:t>
            </a:r>
          </a:p>
        </p:txBody>
      </p:sp>
    </p:spTree>
    <p:extLst>
      <p:ext uri="{BB962C8B-B14F-4D97-AF65-F5344CB8AC3E}">
        <p14:creationId xmlns:p14="http://schemas.microsoft.com/office/powerpoint/2010/main" val="3198707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A48-9787-DEE7-5B31-30798CAC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" y="509519"/>
            <a:ext cx="5657850" cy="172831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Healthcare Services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FE226-4B81-AE20-E538-B73E8C407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580" y="3621876"/>
            <a:ext cx="1592155" cy="1728316"/>
          </a:xfrm>
        </p:spPr>
        <p:txBody>
          <a:bodyPr>
            <a:normAutofit fontScale="25000" lnSpcReduction="20000"/>
          </a:bodyPr>
          <a:lstStyle/>
          <a:p>
            <a:pPr algn="l" rtl="0" fontAlgn="base"/>
            <a:r>
              <a:rPr lang="en-US" sz="5600" b="1" i="1" dirty="0">
                <a:solidFill>
                  <a:srgbClr val="000000"/>
                </a:solidFill>
                <a:latin typeface="poppins-semibold"/>
              </a:rPr>
              <a:t>Gateway Health Center</a:t>
            </a:r>
            <a:endParaRPr lang="en-US" sz="56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en-US" sz="5600" b="0" i="0" dirty="0">
                <a:solidFill>
                  <a:srgbClr val="000000"/>
                </a:solidFill>
                <a:effectLst/>
                <a:latin typeface="poppins-semibold"/>
              </a:rPr>
              <a:t>817 Federal St,</a:t>
            </a:r>
            <a:endParaRPr lang="en-US" sz="5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5600" b="0" i="0" dirty="0">
                <a:solidFill>
                  <a:srgbClr val="000000"/>
                </a:solidFill>
                <a:effectLst/>
                <a:latin typeface="poppins-semibold"/>
              </a:rPr>
              <a:t>Camden, NJ 08103</a:t>
            </a:r>
            <a:endParaRPr lang="en-US" sz="5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5600" b="0" i="0" dirty="0">
                <a:solidFill>
                  <a:srgbClr val="000000"/>
                </a:solidFill>
                <a:effectLst/>
                <a:latin typeface="poppins-semibold"/>
              </a:rPr>
              <a:t>Monday - Friday</a:t>
            </a:r>
            <a:endParaRPr lang="en-US" sz="5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5600" b="0" i="0" dirty="0">
                <a:effectLst/>
                <a:latin typeface="poppins-extralight"/>
              </a:rPr>
              <a:t>8am - 5pm </a:t>
            </a:r>
            <a:endParaRPr lang="en-US" sz="5600" b="0" i="0" dirty="0"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5600" b="0" i="0" dirty="0">
                <a:solidFill>
                  <a:srgbClr val="000000"/>
                </a:solidFill>
                <a:effectLst/>
                <a:latin typeface="poppins-semibold"/>
              </a:rPr>
              <a:t>Extended Hours</a:t>
            </a:r>
            <a:endParaRPr lang="en-US" sz="5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5600" b="0" i="0" dirty="0">
                <a:solidFill>
                  <a:srgbClr val="000000"/>
                </a:solidFill>
                <a:effectLst/>
                <a:latin typeface="poppins-extralight"/>
              </a:rPr>
              <a:t>Monday &amp; Wednesday</a:t>
            </a:r>
            <a:endParaRPr lang="en-US" sz="5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5600" b="0" i="0" dirty="0">
                <a:solidFill>
                  <a:srgbClr val="000000"/>
                </a:solidFill>
                <a:effectLst/>
                <a:latin typeface="poppins-extralight"/>
              </a:rPr>
              <a:t>8am - 8pm</a:t>
            </a:r>
            <a:endParaRPr lang="en-US" sz="5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5600" b="0" i="0" dirty="0">
                <a:solidFill>
                  <a:srgbClr val="000000"/>
                </a:solidFill>
                <a:effectLst/>
                <a:latin typeface="poppins-extralight"/>
              </a:rPr>
              <a:t>Saturday </a:t>
            </a:r>
            <a:endParaRPr lang="en-US" sz="5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sz="5600" b="0" i="0" dirty="0">
                <a:solidFill>
                  <a:srgbClr val="000000"/>
                </a:solidFill>
                <a:effectLst/>
                <a:latin typeface="poppins-extralight"/>
              </a:rPr>
              <a:t>9am - 1pm</a:t>
            </a:r>
            <a:endParaRPr lang="en-US" sz="56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E1390-E5ED-E737-F2A7-5C1DFAF3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CED44-1754-F33D-61C4-C577300DB5A1}"/>
              </a:ext>
            </a:extLst>
          </p:cNvPr>
          <p:cNvSpPr txBox="1"/>
          <p:nvPr/>
        </p:nvSpPr>
        <p:spPr>
          <a:xfrm>
            <a:off x="2271059" y="3621876"/>
            <a:ext cx="15921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indent="-160734" fontAlgn="base">
              <a:buFont typeface="Courier New" panose="02070309020205020404" pitchFamily="49" charset="0"/>
              <a:buChar char="o"/>
            </a:pPr>
            <a:r>
              <a:rPr lang="en-US" sz="1400" b="1" i="1" dirty="0" err="1">
                <a:solidFill>
                  <a:srgbClr val="000000"/>
                </a:solidFill>
                <a:latin typeface="poppins-semibold"/>
              </a:rPr>
              <a:t>CAMcare</a:t>
            </a:r>
            <a:r>
              <a:rPr lang="en-US" sz="1400" b="1" i="1" dirty="0">
                <a:solidFill>
                  <a:srgbClr val="000000"/>
                </a:solidFill>
                <a:latin typeface="poppins-semibold"/>
              </a:rPr>
              <a:t> North</a:t>
            </a:r>
            <a:endParaRPr lang="en-US" sz="14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60734" indent="-160734" fontAlgn="base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latin typeface="poppins-semibold"/>
              </a:rPr>
              <a:t>6th &amp;, Erie St,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60734" indent="-160734" fontAlgn="base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latin typeface="poppins-semibold"/>
              </a:rPr>
              <a:t>Camden, NJ 08102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60734" indent="-160734" fontAlgn="base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latin typeface="poppins-semibold"/>
              </a:rPr>
              <a:t>Monday - Friday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60734" indent="-160734" fontAlgn="base">
              <a:buFont typeface="Courier New" panose="02070309020205020404" pitchFamily="49" charset="0"/>
              <a:buChar char="o"/>
            </a:pPr>
            <a:r>
              <a:rPr lang="en-US" sz="1400" dirty="0">
                <a:latin typeface="poppins-extralight"/>
              </a:rPr>
              <a:t>8am - 5pm 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13FDA-93A8-1E70-E774-53FDB2314C38}"/>
              </a:ext>
            </a:extLst>
          </p:cNvPr>
          <p:cNvSpPr txBox="1"/>
          <p:nvPr/>
        </p:nvSpPr>
        <p:spPr>
          <a:xfrm>
            <a:off x="4011538" y="3621876"/>
            <a:ext cx="1642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indent="-160734" fontAlgn="base">
              <a:buFont typeface="Courier New" panose="02070309020205020404" pitchFamily="49" charset="0"/>
              <a:buChar char="o"/>
            </a:pPr>
            <a:r>
              <a:rPr lang="en-US" sz="1400" b="1" i="1" dirty="0" err="1">
                <a:solidFill>
                  <a:srgbClr val="000000"/>
                </a:solidFill>
                <a:latin typeface="poppins-semibold"/>
              </a:rPr>
              <a:t>CAMcare</a:t>
            </a:r>
            <a:r>
              <a:rPr lang="en-US" sz="1400" b="1" i="1" dirty="0">
                <a:solidFill>
                  <a:srgbClr val="000000"/>
                </a:solidFill>
                <a:latin typeface="poppins-semibold"/>
              </a:rPr>
              <a:t> South</a:t>
            </a:r>
            <a:endParaRPr lang="en-US" sz="14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60734" indent="-160734" fontAlgn="base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latin typeface="poppins-semibold"/>
              </a:rPr>
              <a:t>8th &amp; Carl Miller Blvd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60734" indent="-160734" fontAlgn="base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latin typeface="poppins-semibold"/>
              </a:rPr>
              <a:t>Camden, NJ 08104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60734" indent="-160734" fontAlgn="base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latin typeface="poppins-semibold"/>
              </a:rPr>
              <a:t>Monday - Friday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60734" indent="-160734" fontAlgn="base">
              <a:buFont typeface="Courier New" panose="02070309020205020404" pitchFamily="49" charset="0"/>
              <a:buChar char="o"/>
            </a:pPr>
            <a:r>
              <a:rPr lang="en-US" sz="1400" dirty="0">
                <a:latin typeface="poppins-extralight"/>
              </a:rPr>
              <a:t>8am - 5pm 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DC66A4-FC29-9448-63E3-0E3EB85DA19E}"/>
              </a:ext>
            </a:extLst>
          </p:cNvPr>
          <p:cNvSpPr txBox="1"/>
          <p:nvPr/>
        </p:nvSpPr>
        <p:spPr>
          <a:xfrm>
            <a:off x="1958567" y="5435115"/>
            <a:ext cx="17057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indent="-160734" fontAlgn="base">
              <a:buFont typeface="Courier New" panose="02070309020205020404" pitchFamily="49" charset="0"/>
              <a:buChar char="o"/>
            </a:pPr>
            <a:r>
              <a:rPr lang="en-US" sz="1400" b="1" i="1" dirty="0" err="1">
                <a:solidFill>
                  <a:srgbClr val="000000"/>
                </a:solidFill>
                <a:latin typeface="poppins-semibold"/>
              </a:rPr>
              <a:t>CAMcare</a:t>
            </a:r>
            <a:r>
              <a:rPr lang="en-US" sz="1400" b="1" i="1" dirty="0">
                <a:solidFill>
                  <a:srgbClr val="000000"/>
                </a:solidFill>
                <a:latin typeface="poppins-semibold"/>
              </a:rPr>
              <a:t> East</a:t>
            </a:r>
            <a:endParaRPr lang="en-US" sz="14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60734" indent="-160734" fontAlgn="base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latin typeface="poppins-semibold"/>
              </a:rPr>
              <a:t>2610 Federal St #1936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60734" indent="-160734" fontAlgn="base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latin typeface="poppins-semibold"/>
              </a:rPr>
              <a:t>Camden, NJ 08105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60734" indent="-160734" fontAlgn="base"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rgbClr val="000000"/>
                </a:solidFill>
                <a:latin typeface="poppins-semibold"/>
              </a:rPr>
              <a:t>Monday - Friday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60734" indent="-160734" fontAlgn="base">
              <a:buFont typeface="Courier New" panose="02070309020205020404" pitchFamily="49" charset="0"/>
              <a:buChar char="o"/>
            </a:pPr>
            <a:r>
              <a:rPr lang="en-US" sz="1400" dirty="0">
                <a:latin typeface="poppins-extralight"/>
              </a:rPr>
              <a:t>8am - 5pm 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533C32-A3C5-E299-98B8-0989A2B1C0DD}"/>
              </a:ext>
            </a:extLst>
          </p:cNvPr>
          <p:cNvSpPr txBox="1"/>
          <p:nvPr/>
        </p:nvSpPr>
        <p:spPr>
          <a:xfrm>
            <a:off x="3976854" y="5866625"/>
            <a:ext cx="1592155" cy="302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0734" indent="-160734" fontAlgn="base">
              <a:buFont typeface="Courier New" panose="02070309020205020404" pitchFamily="49" charset="0"/>
              <a:buChar char="o"/>
            </a:pPr>
            <a:r>
              <a:rPr lang="en-US" sz="1400" b="1" i="1" dirty="0" err="1">
                <a:solidFill>
                  <a:srgbClr val="000000"/>
                </a:solidFill>
                <a:latin typeface="poppins-semibold"/>
              </a:rPr>
              <a:t>CAMcare</a:t>
            </a:r>
            <a:r>
              <a:rPr lang="en-US" sz="1400" b="1" i="1" dirty="0">
                <a:solidFill>
                  <a:srgbClr val="000000"/>
                </a:solidFill>
                <a:latin typeface="poppins-semibold"/>
              </a:rPr>
              <a:t> Clementon</a:t>
            </a:r>
            <a:endParaRPr lang="en-US" sz="14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en-US" sz="1400" dirty="0">
                <a:latin typeface="poppins-semibold"/>
              </a:rPr>
              <a:t>121 White Horse Pike #4158, Clementon, NJ 08021</a:t>
            </a:r>
            <a:endParaRPr lang="en-US" sz="1400" dirty="0">
              <a:latin typeface="Arial" panose="020B0604020202020204" pitchFamily="34" charset="0"/>
            </a:endParaRPr>
          </a:p>
          <a:p>
            <a:pPr marL="160734" indent="-160734" fontAlgn="base">
              <a:buFont typeface="Courier New" panose="02070309020205020404" pitchFamily="49" charset="0"/>
              <a:buChar char="o"/>
            </a:pPr>
            <a:r>
              <a:rPr lang="en-US" sz="1400" dirty="0">
                <a:latin typeface="poppins-semibold"/>
              </a:rPr>
              <a:t>Monday - Friday</a:t>
            </a:r>
            <a:endParaRPr lang="en-US" sz="1400" dirty="0">
              <a:latin typeface="Arial" panose="020B0604020202020204" pitchFamily="34" charset="0"/>
            </a:endParaRPr>
          </a:p>
          <a:p>
            <a:pPr algn="l" rtl="0" fontAlgn="base"/>
            <a:r>
              <a:rPr lang="en-US" sz="1400" dirty="0">
                <a:latin typeface="poppins-extralight"/>
              </a:rPr>
              <a:t>8am - 5pm </a:t>
            </a:r>
            <a:endParaRPr lang="en-US" sz="1400" dirty="0">
              <a:latin typeface="Arial" panose="020B0604020202020204" pitchFamily="34" charset="0"/>
            </a:endParaRPr>
          </a:p>
          <a:p>
            <a:pPr marL="160734" indent="-160734" fontAlgn="base">
              <a:buFont typeface="Courier New" panose="02070309020205020404" pitchFamily="49" charset="0"/>
              <a:buChar char="o"/>
            </a:pPr>
            <a:r>
              <a:rPr lang="en-US" sz="1400" dirty="0">
                <a:latin typeface="poppins-semibold"/>
              </a:rPr>
              <a:t>Extended Hours</a:t>
            </a:r>
            <a:endParaRPr lang="en-US" sz="1400" dirty="0">
              <a:latin typeface="Arial" panose="020B0604020202020204" pitchFamily="34" charset="0"/>
            </a:endParaRPr>
          </a:p>
          <a:p>
            <a:pPr marL="160734" indent="-160734" fontAlgn="base">
              <a:buFont typeface="Courier New" panose="02070309020205020404" pitchFamily="49" charset="0"/>
              <a:buChar char="o"/>
            </a:pPr>
            <a:r>
              <a:rPr lang="en-US" sz="1400" dirty="0">
                <a:latin typeface="poppins-extralight"/>
              </a:rPr>
              <a:t>1st Saturday of the </a:t>
            </a:r>
            <a:r>
              <a:rPr lang="en-US" sz="844" dirty="0">
                <a:latin typeface="poppins-extralight"/>
              </a:rPr>
              <a:t>month 9am - 1pm</a:t>
            </a:r>
            <a:endParaRPr lang="en-US" sz="844" dirty="0">
              <a:latin typeface="Arial" panose="020B0604020202020204" pitchFamily="34" charset="0"/>
            </a:endParaRPr>
          </a:p>
        </p:txBody>
      </p:sp>
      <p:pic>
        <p:nvPicPr>
          <p:cNvPr id="10" name="Picture 9" descr="A doctor with his arms crossed&#10;&#10;Description automatically generated">
            <a:extLst>
              <a:ext uri="{FF2B5EF4-FFF2-40B4-BE49-F238E27FC236}">
                <a16:creationId xmlns:a16="http://schemas.microsoft.com/office/drawing/2014/main" id="{62B6A954-BC33-E4C1-6379-E595F08CF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7881806"/>
            <a:ext cx="3107843" cy="23648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726240-85A6-5064-95E2-2852D0DBE8F4}"/>
              </a:ext>
            </a:extLst>
          </p:cNvPr>
          <p:cNvSpPr txBox="1"/>
          <p:nvPr/>
        </p:nvSpPr>
        <p:spPr>
          <a:xfrm>
            <a:off x="1253363" y="7420141"/>
            <a:ext cx="2723491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	856-583-2400</a:t>
            </a:r>
          </a:p>
        </p:txBody>
      </p:sp>
    </p:spTree>
    <p:extLst>
      <p:ext uri="{BB962C8B-B14F-4D97-AF65-F5344CB8AC3E}">
        <p14:creationId xmlns:p14="http://schemas.microsoft.com/office/powerpoint/2010/main" val="14628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68DF-0055-4242-E45D-541B6A37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951" y="1522292"/>
            <a:ext cx="5657850" cy="587757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US" b="1" dirty="0"/>
              <a:t>Emergency Housing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2EE7E-F7A6-7560-E8FB-BA92E69D6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51" y="3465884"/>
            <a:ext cx="4923830" cy="2973586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/>
              <a:t>Agape House </a:t>
            </a:r>
            <a:r>
              <a:rPr lang="en-US" sz="7200" dirty="0"/>
              <a:t>- offers emergency housing and case management services to </a:t>
            </a:r>
            <a:r>
              <a:rPr lang="en-US" sz="7200" dirty="0">
                <a:highlight>
                  <a:srgbClr val="00FFFF"/>
                </a:highlight>
              </a:rPr>
              <a:t>single adults and families with children </a:t>
            </a:r>
            <a:r>
              <a:rPr lang="en-US" sz="7200" dirty="0"/>
              <a:t>to residents in Somerset County.</a:t>
            </a:r>
          </a:p>
          <a:p>
            <a:pPr marL="0" indent="0">
              <a:buNone/>
            </a:pPr>
            <a:r>
              <a:rPr lang="en-US" sz="7200" dirty="0"/>
              <a:t>Location: 122-128 E. Main Street, Somerville, NJ 08876</a:t>
            </a:r>
          </a:p>
          <a:p>
            <a:pPr marL="0" indent="0">
              <a:buNone/>
            </a:pPr>
            <a:r>
              <a:rPr lang="en-US" sz="7200" dirty="0"/>
              <a:t>Contact: (908) 707-9753</a:t>
            </a:r>
          </a:p>
          <a:p>
            <a:endParaRPr lang="en-US" sz="7200" dirty="0"/>
          </a:p>
          <a:p>
            <a:r>
              <a:rPr lang="en-US" sz="7200" b="1" dirty="0"/>
              <a:t>Aletha R. Wright “Vision of Hope” Center </a:t>
            </a:r>
            <a:r>
              <a:rPr lang="en-US" sz="7200" dirty="0"/>
              <a:t>- is a 69-bed low barrier, emergency housing program for single, </a:t>
            </a:r>
            <a:r>
              <a:rPr lang="en-US" sz="7200" dirty="0">
                <a:highlight>
                  <a:srgbClr val="00FFFF"/>
                </a:highlight>
              </a:rPr>
              <a:t>adult men</a:t>
            </a:r>
            <a:r>
              <a:rPr lang="en-US" sz="7200" dirty="0"/>
              <a:t> experiencing homelessness in southern New Jersey. </a:t>
            </a:r>
          </a:p>
          <a:p>
            <a:pPr marL="0" indent="0">
              <a:buNone/>
            </a:pPr>
            <a:r>
              <a:rPr lang="en-US" sz="7200" dirty="0"/>
              <a:t>Location: 271 Atlantic Avenue, Camden, NJ 08104</a:t>
            </a:r>
          </a:p>
          <a:p>
            <a:pPr marL="0" indent="0">
              <a:buNone/>
            </a:pPr>
            <a:r>
              <a:rPr lang="en-US" sz="7200" dirty="0"/>
              <a:t>Contact: (856) 966-0909 </a:t>
            </a:r>
          </a:p>
          <a:p>
            <a:endParaRPr lang="en-US" sz="7200" dirty="0"/>
          </a:p>
          <a:p>
            <a:r>
              <a:rPr lang="en-US" sz="7200" b="1" dirty="0"/>
              <a:t>Amani House </a:t>
            </a:r>
            <a:r>
              <a:rPr lang="en-US" sz="7200" dirty="0"/>
              <a:t>- a 25-bed transitional housing program for </a:t>
            </a:r>
            <a:r>
              <a:rPr lang="en-US" sz="7200" dirty="0">
                <a:highlight>
                  <a:srgbClr val="00FFFF"/>
                </a:highlight>
              </a:rPr>
              <a:t>single, adult men </a:t>
            </a:r>
            <a:r>
              <a:rPr lang="en-US" sz="7200" dirty="0"/>
              <a:t>experiencing homelessness in Mercer County. </a:t>
            </a:r>
          </a:p>
          <a:p>
            <a:pPr marL="0" indent="0">
              <a:buNone/>
            </a:pPr>
            <a:r>
              <a:rPr lang="en-US" sz="7200" dirty="0"/>
              <a:t>Location: 518-520 Martin Luther King Boulevard, Trenton, NJ 08618</a:t>
            </a:r>
          </a:p>
          <a:p>
            <a:pPr marL="0" indent="0">
              <a:buNone/>
            </a:pPr>
            <a:r>
              <a:rPr lang="en-US" sz="7200" dirty="0"/>
              <a:t>Contact: (609) 393-3168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BD810-8523-94F8-1299-9B248C9E7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18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5DEB2-E7EA-0BA2-3B2A-EF2D576B3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5" y="3294992"/>
            <a:ext cx="5657850" cy="3752193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/>
              <a:t>Eleanor Corbett House </a:t>
            </a:r>
            <a:r>
              <a:rPr lang="en-US" sz="7200" dirty="0"/>
              <a:t>- a 52-bed emergency housing program providing shelter and case management services to </a:t>
            </a:r>
            <a:r>
              <a:rPr lang="en-US" sz="7200" dirty="0">
                <a:highlight>
                  <a:srgbClr val="00FFFF"/>
                </a:highlight>
              </a:rPr>
              <a:t>single women and families </a:t>
            </a:r>
            <a:r>
              <a:rPr lang="en-US" sz="7200" dirty="0"/>
              <a:t>residing in Gloucester County. </a:t>
            </a:r>
          </a:p>
          <a:p>
            <a:pPr marL="0" indent="0">
              <a:buNone/>
            </a:pPr>
            <a:r>
              <a:rPr lang="en-US" sz="7200" dirty="0"/>
              <a:t>Location: 355 Union Street, Glassboro, NJ 08028</a:t>
            </a:r>
          </a:p>
          <a:p>
            <a:pPr marL="0" indent="0">
              <a:buNone/>
            </a:pPr>
            <a:r>
              <a:rPr lang="en-US" sz="7200" dirty="0"/>
              <a:t>Contact: (856) 881-5550</a:t>
            </a:r>
          </a:p>
          <a:p>
            <a:pPr marL="0" indent="0">
              <a:buNone/>
            </a:pPr>
            <a:endParaRPr lang="en-US" sz="7200" dirty="0"/>
          </a:p>
          <a:p>
            <a:r>
              <a:rPr lang="en-US" sz="7200" b="1" dirty="0"/>
              <a:t>Home for the Brave </a:t>
            </a:r>
            <a:r>
              <a:rPr lang="en-US" sz="7200" dirty="0"/>
              <a:t>- a 30 bed, low demand transitional housing program for </a:t>
            </a:r>
            <a:r>
              <a:rPr lang="en-US" sz="7200" dirty="0">
                <a:highlight>
                  <a:srgbClr val="00FFFF"/>
                </a:highlight>
              </a:rPr>
              <a:t>single, male veterans</a:t>
            </a:r>
            <a:r>
              <a:rPr lang="en-US" sz="7200" dirty="0"/>
              <a:t>. Funded through the United States Department of Veterans Affairs, Home for the Brave is the only low demand housing program for veterans in New Jersey.</a:t>
            </a:r>
          </a:p>
          <a:p>
            <a:pPr marL="0" indent="0">
              <a:buNone/>
            </a:pPr>
            <a:r>
              <a:rPr lang="en-US" sz="7200" dirty="0"/>
              <a:t>Location: 271 Atlantic Avenue, Camden, New Jersey 08104</a:t>
            </a:r>
          </a:p>
          <a:p>
            <a:pPr marL="0" indent="0">
              <a:buNone/>
            </a:pPr>
            <a:r>
              <a:rPr lang="en-US" sz="7200" dirty="0"/>
              <a:t>Contact: (856) 966-0909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8B58FE-D328-8B25-EBA8-10495FF46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90E352-6F66-3F86-943D-BB405A704567}"/>
              </a:ext>
            </a:extLst>
          </p:cNvPr>
          <p:cNvSpPr txBox="1"/>
          <p:nvPr/>
        </p:nvSpPr>
        <p:spPr>
          <a:xfrm>
            <a:off x="600075" y="1953798"/>
            <a:ext cx="6039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EMERGENCY HOUSING CONTINUED..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E1FBC-D431-87A1-CD07-5428EE25A658}"/>
              </a:ext>
            </a:extLst>
          </p:cNvPr>
          <p:cNvSpPr txBox="1"/>
          <p:nvPr/>
        </p:nvSpPr>
        <p:spPr>
          <a:xfrm>
            <a:off x="600075" y="7324349"/>
            <a:ext cx="60390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Anna Sample Complex- </a:t>
            </a:r>
            <a:r>
              <a:rPr lang="en-US" dirty="0"/>
              <a:t>93 bed Transitional Housing program serves </a:t>
            </a:r>
            <a:r>
              <a:rPr lang="en-US" dirty="0">
                <a:highlight>
                  <a:srgbClr val="00FFFF"/>
                </a:highlight>
              </a:rPr>
              <a:t>single women and families </a:t>
            </a:r>
            <a:r>
              <a:rPr lang="en-US" dirty="0"/>
              <a:t>in Camden County.</a:t>
            </a:r>
          </a:p>
          <a:p>
            <a:r>
              <a:rPr lang="en-US" dirty="0"/>
              <a:t>Location: 408-416 Line Street, Camden, NJ 08103</a:t>
            </a:r>
          </a:p>
          <a:p>
            <a:r>
              <a:rPr lang="en-US" dirty="0"/>
              <a:t>Contact: (856) 963-0430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Joseph’s House </a:t>
            </a:r>
          </a:p>
          <a:p>
            <a:r>
              <a:rPr lang="en-US" dirty="0"/>
              <a:t>Location: 555 Atlantic Ave, Camden, NJ 08104</a:t>
            </a:r>
          </a:p>
          <a:p>
            <a:r>
              <a:rPr lang="en-US" dirty="0"/>
              <a:t>Contact: (856) 246-1087</a:t>
            </a:r>
          </a:p>
        </p:txBody>
      </p:sp>
    </p:spTree>
    <p:extLst>
      <p:ext uri="{BB962C8B-B14F-4D97-AF65-F5344CB8AC3E}">
        <p14:creationId xmlns:p14="http://schemas.microsoft.com/office/powerpoint/2010/main" val="4071828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23C76-E1D8-4373-E9F8-94DCD1C01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" y="509519"/>
            <a:ext cx="5657850" cy="1571529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en-US" dirty="0"/>
              <a:t>Narcotics Anonymous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E9528-B9E6-A4BD-C650-7DBF02881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i="1" dirty="0"/>
              <a:t>Front Line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422 Market St. Camden, NJ | Saint </a:t>
            </a:r>
            <a:r>
              <a:rPr lang="en-US" sz="2000" dirty="0" err="1"/>
              <a:t>Pauls</a:t>
            </a:r>
            <a:r>
              <a:rPr lang="en-US" sz="2000" dirty="0"/>
              <a:t> Episcopal Church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Monday, Wednesday, Saturday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9am-10am</a:t>
            </a:r>
          </a:p>
          <a:p>
            <a:pPr marL="0" indent="0">
              <a:buNone/>
            </a:pPr>
            <a:r>
              <a:rPr lang="en-US" sz="2000" b="1" i="1" dirty="0"/>
              <a:t>Afternoon Recovery Group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422 Market St. Camden, NJ | Saint </a:t>
            </a:r>
            <a:r>
              <a:rPr lang="en-US" sz="2000" dirty="0" err="1"/>
              <a:t>Pauls</a:t>
            </a:r>
            <a:r>
              <a:rPr lang="en-US" sz="2000" dirty="0"/>
              <a:t> Episcopal Church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Sunday-Thursday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12pm-1pm (Open on Holidays)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5A449-63D3-CC1E-713E-798B0650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39186-97E5-4D1C-B546-5C63BB382CD3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 descr="A sign on a window">
            <a:extLst>
              <a:ext uri="{FF2B5EF4-FFF2-40B4-BE49-F238E27FC236}">
                <a16:creationId xmlns:a16="http://schemas.microsoft.com/office/drawing/2014/main" id="{6BF180D9-8C20-0EA3-A576-39D15A42E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2930" y="7126014"/>
            <a:ext cx="5455263" cy="330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7957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75DE4343239C498E1DD3D7E358B87D" ma:contentTypeVersion="3" ma:contentTypeDescription="Create a new document." ma:contentTypeScope="" ma:versionID="533f851770718458b70447daedf6e949">
  <xsd:schema xmlns:xsd="http://www.w3.org/2001/XMLSchema" xmlns:xs="http://www.w3.org/2001/XMLSchema" xmlns:p="http://schemas.microsoft.com/office/2006/metadata/properties" xmlns:ns3="546075ec-bb67-472c-9823-830074ae1663" targetNamespace="http://schemas.microsoft.com/office/2006/metadata/properties" ma:root="true" ma:fieldsID="e5400c1b6ff75d712ee87a385d0ab3a3" ns3:_="">
    <xsd:import namespace="546075ec-bb67-472c-9823-830074ae16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6075ec-bb67-472c-9823-830074ae16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CC2287-8AAA-4F45-88B5-51FDF5B6D5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8B35FB-2781-41D4-AF44-0879B2527B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6075ec-bb67-472c-9823-830074ae16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5EE14A0-4689-4965-ADA7-D58712CE3491}">
  <ds:schemaRefs>
    <ds:schemaRef ds:uri="http://schemas.microsoft.com/office/2006/documentManagement/types"/>
    <ds:schemaRef ds:uri="546075ec-bb67-472c-9823-830074ae1663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7835</TotalTime>
  <Words>1443</Words>
  <Application>Microsoft Office PowerPoint</Application>
  <PresentationFormat>Widescreen</PresentationFormat>
  <Paragraphs>299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Agency FB</vt:lpstr>
      <vt:lpstr>Alergia Grotesk W00</vt:lpstr>
      <vt:lpstr>Arial</vt:lpstr>
      <vt:lpstr>Calibri</vt:lpstr>
      <vt:lpstr>Calibri Light</vt:lpstr>
      <vt:lpstr>Courier New</vt:lpstr>
      <vt:lpstr>poppins-extralight</vt:lpstr>
      <vt:lpstr>poppins-semibold</vt:lpstr>
      <vt:lpstr>ssstandard</vt:lpstr>
      <vt:lpstr>Wingdings 3</vt:lpstr>
      <vt:lpstr>Retrospect</vt:lpstr>
      <vt:lpstr>Resource Guide</vt:lpstr>
      <vt:lpstr>Employment</vt:lpstr>
      <vt:lpstr>PowerPoint Presentation</vt:lpstr>
      <vt:lpstr>Clothing &amp; Food Services</vt:lpstr>
      <vt:lpstr>Clothing &amp; Food Services Continued..</vt:lpstr>
      <vt:lpstr>Healthcare Services </vt:lpstr>
      <vt:lpstr>Emergency Housing Programs</vt:lpstr>
      <vt:lpstr>PowerPoint Presentation</vt:lpstr>
      <vt:lpstr>Narcotics Anonymous </vt:lpstr>
      <vt:lpstr>Narcotics Anonymous Continued...</vt:lpstr>
      <vt:lpstr>Woman Support</vt:lpstr>
      <vt:lpstr>Woman Support Continued…</vt:lpstr>
      <vt:lpstr>LGBTQ+</vt:lpstr>
      <vt:lpstr>Extras</vt:lpstr>
      <vt:lpstr>Extras Continued…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 Guide</dc:title>
  <dc:creator>Aaliyah S. Davis</dc:creator>
  <cp:lastModifiedBy>Aaliyah S. Davis</cp:lastModifiedBy>
  <cp:revision>1</cp:revision>
  <cp:lastPrinted>2023-09-20T16:25:28Z</cp:lastPrinted>
  <dcterms:created xsi:type="dcterms:W3CDTF">2023-09-18T18:05:27Z</dcterms:created>
  <dcterms:modified xsi:type="dcterms:W3CDTF">2024-01-19T15:24:34Z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0x0101004F75DE4343239C498E1DD3D7E358B87D</vt:lpwstr>
  </property>
</Properties>
</file>